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375" r:id="rId4"/>
    <p:sldId id="377" r:id="rId5"/>
    <p:sldId id="376" r:id="rId6"/>
    <p:sldId id="403" r:id="rId7"/>
    <p:sldId id="387" r:id="rId8"/>
    <p:sldId id="378" r:id="rId9"/>
    <p:sldId id="394" r:id="rId10"/>
    <p:sldId id="396" r:id="rId11"/>
    <p:sldId id="398" r:id="rId12"/>
    <p:sldId id="380" r:id="rId13"/>
    <p:sldId id="388" r:id="rId14"/>
    <p:sldId id="390" r:id="rId15"/>
    <p:sldId id="392" r:id="rId16"/>
    <p:sldId id="389" r:id="rId17"/>
    <p:sldId id="404" r:id="rId18"/>
    <p:sldId id="399" r:id="rId19"/>
    <p:sldId id="400" r:id="rId20"/>
    <p:sldId id="402" r:id="rId21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E7FB7"/>
    <a:srgbClr val="45C1A4"/>
    <a:srgbClr val="4BACC6"/>
    <a:srgbClr val="B9D5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322" autoAdjust="0"/>
    <p:restoredTop sz="95179" autoAdjust="0"/>
  </p:normalViewPr>
  <p:slideViewPr>
    <p:cSldViewPr>
      <p:cViewPr varScale="1">
        <p:scale>
          <a:sx n="105" d="100"/>
          <a:sy n="105" d="100"/>
        </p:scale>
        <p:origin x="240" y="96"/>
      </p:cViewPr>
      <p:guideLst>
        <p:guide orient="horz" pos="1620"/>
        <p:guide pos="2880"/>
      </p:guideLst>
    </p:cSldViewPr>
  </p:slideViewPr>
  <p:notesTextViewPr>
    <p:cViewPr>
      <p:scale>
        <a:sx n="75" d="100"/>
        <a:sy n="75" d="100"/>
      </p:scale>
      <p:origin x="0" y="0"/>
    </p:cViewPr>
  </p:notesTextViewPr>
  <p:sorterViewPr>
    <p:cViewPr>
      <p:scale>
        <a:sx n="95" d="100"/>
        <a:sy n="95" d="100"/>
      </p:scale>
      <p:origin x="0" y="-6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85DE095-7842-4D1D-AA8B-F237A3B292D9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80A963A7-7B9B-4C29-8514-AB1ED7A36756}">
      <dgm:prSet phldrT="[文本]"/>
      <dgm:spPr>
        <a:solidFill>
          <a:schemeClr val="tx1">
            <a:lumMod val="85000"/>
            <a:lumOff val="15000"/>
          </a:schemeClr>
        </a:solidFill>
      </dgm:spPr>
      <dgm:t>
        <a:bodyPr/>
        <a:lstStyle/>
        <a:p>
          <a:r>
            <a:rPr lang="zh-CN" altLang="en-US" dirty="0">
              <a:latin typeface="中国式手写风" panose="02000500000000000000" pitchFamily="2" charset="-122"/>
              <a:ea typeface="中国式手写风" panose="02000500000000000000" pitchFamily="2" charset="-122"/>
            </a:rPr>
            <a:t>铁板鱿鱼：￥</a:t>
          </a:r>
          <a:r>
            <a:rPr lang="en-US" altLang="zh-CN" dirty="0">
              <a:latin typeface="中国式手写风" panose="02000500000000000000" pitchFamily="2" charset="-122"/>
              <a:ea typeface="中国式手写风" panose="02000500000000000000" pitchFamily="2" charset="-122"/>
            </a:rPr>
            <a:t>9</a:t>
          </a:r>
          <a:endParaRPr lang="zh-CN" altLang="en-US" dirty="0">
            <a:latin typeface="中国式手写风" panose="02000500000000000000" pitchFamily="2" charset="-122"/>
            <a:ea typeface="中国式手写风" panose="02000500000000000000" pitchFamily="2" charset="-122"/>
          </a:endParaRPr>
        </a:p>
      </dgm:t>
    </dgm:pt>
    <dgm:pt modelId="{897E7D37-E6A9-4613-B239-D1E4259595EC}" type="parTrans" cxnId="{FA74EBA5-EC5A-4997-8E37-A3236DCD20C1}">
      <dgm:prSet/>
      <dgm:spPr>
        <a:ln>
          <a:solidFill>
            <a:schemeClr val="tx1">
              <a:lumMod val="95000"/>
              <a:lumOff val="5000"/>
            </a:schemeClr>
          </a:solidFill>
        </a:ln>
      </dgm:spPr>
      <dgm:t>
        <a:bodyPr/>
        <a:lstStyle/>
        <a:p>
          <a:endParaRPr lang="zh-CN" altLang="en-US"/>
        </a:p>
      </dgm:t>
    </dgm:pt>
    <dgm:pt modelId="{953B64EE-2A5D-44D8-9784-B83C16D4C23E}" type="sibTrans" cxnId="{FA74EBA5-EC5A-4997-8E37-A3236DCD20C1}">
      <dgm:prSet/>
      <dgm:spPr/>
      <dgm:t>
        <a:bodyPr/>
        <a:lstStyle/>
        <a:p>
          <a:endParaRPr lang="zh-CN" altLang="en-US"/>
        </a:p>
      </dgm:t>
    </dgm:pt>
    <dgm:pt modelId="{433D9DEC-65CF-4CFE-A57A-FC223DD15CD8}">
      <dgm:prSet phldrT="[文本]"/>
      <dgm:spPr>
        <a:solidFill>
          <a:schemeClr val="tx1">
            <a:lumMod val="85000"/>
            <a:lumOff val="15000"/>
          </a:schemeClr>
        </a:solidFill>
      </dgm:spPr>
      <dgm:t>
        <a:bodyPr/>
        <a:lstStyle/>
        <a:p>
          <a:r>
            <a:rPr lang="zh-CN" altLang="en-US" dirty="0">
              <a:latin typeface="中国式手写风" panose="02000500000000000000" pitchFamily="2" charset="-122"/>
              <a:ea typeface="中国式手写风" panose="02000500000000000000" pitchFamily="2" charset="-122"/>
            </a:rPr>
            <a:t>糖醋排骨：￥</a:t>
          </a:r>
          <a:r>
            <a:rPr lang="en-US" altLang="zh-CN" dirty="0">
              <a:latin typeface="中国式手写风" panose="02000500000000000000" pitchFamily="2" charset="-122"/>
              <a:ea typeface="中国式手写风" panose="02000500000000000000" pitchFamily="2" charset="-122"/>
            </a:rPr>
            <a:t>10</a:t>
          </a:r>
          <a:endParaRPr lang="zh-CN" altLang="en-US" dirty="0">
            <a:latin typeface="中国式手写风" panose="02000500000000000000" pitchFamily="2" charset="-122"/>
            <a:ea typeface="中国式手写风" panose="02000500000000000000" pitchFamily="2" charset="-122"/>
          </a:endParaRPr>
        </a:p>
      </dgm:t>
    </dgm:pt>
    <dgm:pt modelId="{31A13E0A-1478-4C71-9DED-4177DFEC5D61}" type="sibTrans" cxnId="{CD7A69D5-744B-4A6F-A07B-A2F78B52C8B7}">
      <dgm:prSet/>
      <dgm:spPr/>
      <dgm:t>
        <a:bodyPr/>
        <a:lstStyle/>
        <a:p>
          <a:endParaRPr lang="zh-CN" altLang="en-US"/>
        </a:p>
      </dgm:t>
    </dgm:pt>
    <dgm:pt modelId="{EBBBE54C-326F-4A9B-BAA4-98B08000FB36}" type="parTrans" cxnId="{CD7A69D5-744B-4A6F-A07B-A2F78B52C8B7}">
      <dgm:prSet/>
      <dgm:spPr>
        <a:ln>
          <a:solidFill>
            <a:schemeClr val="tx1">
              <a:lumMod val="95000"/>
              <a:lumOff val="5000"/>
            </a:schemeClr>
          </a:solidFill>
        </a:ln>
      </dgm:spPr>
      <dgm:t>
        <a:bodyPr/>
        <a:lstStyle/>
        <a:p>
          <a:endParaRPr lang="zh-CN" altLang="en-US"/>
        </a:p>
      </dgm:t>
    </dgm:pt>
    <dgm:pt modelId="{7AB4BB38-8024-4393-AF86-587BF84F9DD0}">
      <dgm:prSet phldrT="[文本]"/>
      <dgm:spPr>
        <a:solidFill>
          <a:schemeClr val="tx1">
            <a:lumMod val="85000"/>
            <a:lumOff val="15000"/>
          </a:schemeClr>
        </a:solidFill>
      </dgm:spPr>
      <dgm:t>
        <a:bodyPr/>
        <a:lstStyle/>
        <a:p>
          <a:r>
            <a:rPr lang="zh-CN" altLang="en-US" dirty="0">
              <a:latin typeface="中国式手写风" panose="02000500000000000000" pitchFamily="2" charset="-122"/>
              <a:ea typeface="中国式手写风" panose="02000500000000000000" pitchFamily="2" charset="-122"/>
            </a:rPr>
            <a:t>爆炒龙虾：￥</a:t>
          </a:r>
          <a:r>
            <a:rPr lang="en-US" altLang="zh-CN" dirty="0">
              <a:latin typeface="中国式手写风" panose="02000500000000000000" pitchFamily="2" charset="-122"/>
              <a:ea typeface="中国式手写风" panose="02000500000000000000" pitchFamily="2" charset="-122"/>
            </a:rPr>
            <a:t>20</a:t>
          </a:r>
          <a:endParaRPr lang="zh-CN" altLang="en-US" dirty="0">
            <a:latin typeface="中国式手写风" panose="02000500000000000000" pitchFamily="2" charset="-122"/>
            <a:ea typeface="中国式手写风" panose="02000500000000000000" pitchFamily="2" charset="-122"/>
          </a:endParaRPr>
        </a:p>
      </dgm:t>
    </dgm:pt>
    <dgm:pt modelId="{2F14C7D7-0DBA-451A-A79A-DF0648E38166}" type="sibTrans" cxnId="{19D859D1-406E-407A-9956-2517B3334453}">
      <dgm:prSet/>
      <dgm:spPr/>
      <dgm:t>
        <a:bodyPr/>
        <a:lstStyle/>
        <a:p>
          <a:endParaRPr lang="zh-CN" altLang="en-US"/>
        </a:p>
      </dgm:t>
    </dgm:pt>
    <dgm:pt modelId="{35284691-2B8E-453E-A387-40F4FEF0D1DE}" type="parTrans" cxnId="{19D859D1-406E-407A-9956-2517B3334453}">
      <dgm:prSet/>
      <dgm:spPr>
        <a:ln>
          <a:solidFill>
            <a:schemeClr val="tx1">
              <a:lumMod val="85000"/>
              <a:lumOff val="15000"/>
            </a:schemeClr>
          </a:solidFill>
        </a:ln>
      </dgm:spPr>
      <dgm:t>
        <a:bodyPr/>
        <a:lstStyle/>
        <a:p>
          <a:endParaRPr lang="zh-CN" altLang="en-US"/>
        </a:p>
      </dgm:t>
    </dgm:pt>
    <dgm:pt modelId="{6F0D59E8-5CC7-4F96-9C14-28EE102248BB}">
      <dgm:prSet phldrT="[文本]"/>
      <dgm:spPr>
        <a:noFill/>
        <a:ln>
          <a:noFill/>
        </a:ln>
      </dgm:spPr>
      <dgm:t>
        <a:bodyPr/>
        <a:lstStyle/>
        <a:p>
          <a:endParaRPr lang="zh-CN" altLang="en-US" dirty="0"/>
        </a:p>
      </dgm:t>
    </dgm:pt>
    <dgm:pt modelId="{8DFD5C6C-CBAD-4D95-8596-2AAF39A294BA}" type="sibTrans" cxnId="{6664DA59-B488-4CD6-8163-4E5DC1075A66}">
      <dgm:prSet/>
      <dgm:spPr/>
      <dgm:t>
        <a:bodyPr/>
        <a:lstStyle/>
        <a:p>
          <a:endParaRPr lang="zh-CN" altLang="en-US"/>
        </a:p>
      </dgm:t>
    </dgm:pt>
    <dgm:pt modelId="{F9BC57EA-F9CD-409D-B684-057A62CE118F}" type="parTrans" cxnId="{6664DA59-B488-4CD6-8163-4E5DC1075A66}">
      <dgm:prSet/>
      <dgm:spPr/>
      <dgm:t>
        <a:bodyPr/>
        <a:lstStyle/>
        <a:p>
          <a:endParaRPr lang="zh-CN" altLang="en-US"/>
        </a:p>
      </dgm:t>
    </dgm:pt>
    <dgm:pt modelId="{1C0BB41F-6E4B-455C-93FB-C6427B4E7573}" type="pres">
      <dgm:prSet presAssocID="{285DE095-7842-4D1D-AA8B-F237A3B292D9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BBF06E01-8202-498F-8408-285464005E5B}" type="pres">
      <dgm:prSet presAssocID="{6F0D59E8-5CC7-4F96-9C14-28EE102248BB}" presName="hierRoot1" presStyleCnt="0">
        <dgm:presLayoutVars>
          <dgm:hierBranch val="init"/>
        </dgm:presLayoutVars>
      </dgm:prSet>
      <dgm:spPr/>
    </dgm:pt>
    <dgm:pt modelId="{D13C5A65-BA70-4265-A0A4-1448B33C785D}" type="pres">
      <dgm:prSet presAssocID="{6F0D59E8-5CC7-4F96-9C14-28EE102248BB}" presName="rootComposite1" presStyleCnt="0"/>
      <dgm:spPr/>
    </dgm:pt>
    <dgm:pt modelId="{AD5248C3-2E8B-42B5-98A2-1D5F3332076E}" type="pres">
      <dgm:prSet presAssocID="{6F0D59E8-5CC7-4F96-9C14-28EE102248BB}" presName="rootText1" presStyleLbl="node0" presStyleIdx="0" presStyleCnt="1">
        <dgm:presLayoutVars>
          <dgm:chPref val="3"/>
        </dgm:presLayoutVars>
      </dgm:prSet>
      <dgm:spPr/>
    </dgm:pt>
    <dgm:pt modelId="{78437C94-2AA8-440F-8152-F9FF35AA7FCA}" type="pres">
      <dgm:prSet presAssocID="{6F0D59E8-5CC7-4F96-9C14-28EE102248BB}" presName="rootConnector1" presStyleLbl="node1" presStyleIdx="0" presStyleCnt="0"/>
      <dgm:spPr/>
    </dgm:pt>
    <dgm:pt modelId="{50C91380-D818-4616-B712-1C45717E4C9B}" type="pres">
      <dgm:prSet presAssocID="{6F0D59E8-5CC7-4F96-9C14-28EE102248BB}" presName="hierChild2" presStyleCnt="0"/>
      <dgm:spPr/>
    </dgm:pt>
    <dgm:pt modelId="{DFA2DEB2-918A-4349-B698-BC56E20B2C59}" type="pres">
      <dgm:prSet presAssocID="{35284691-2B8E-453E-A387-40F4FEF0D1DE}" presName="Name64" presStyleLbl="parChTrans1D2" presStyleIdx="0" presStyleCnt="3"/>
      <dgm:spPr/>
    </dgm:pt>
    <dgm:pt modelId="{521232E0-4B3F-4404-9B6C-A71BD01B6E5D}" type="pres">
      <dgm:prSet presAssocID="{7AB4BB38-8024-4393-AF86-587BF84F9DD0}" presName="hierRoot2" presStyleCnt="0">
        <dgm:presLayoutVars>
          <dgm:hierBranch val="init"/>
        </dgm:presLayoutVars>
      </dgm:prSet>
      <dgm:spPr/>
    </dgm:pt>
    <dgm:pt modelId="{8593658F-BDC8-4988-AB88-5168E103BA70}" type="pres">
      <dgm:prSet presAssocID="{7AB4BB38-8024-4393-AF86-587BF84F9DD0}" presName="rootComposite" presStyleCnt="0"/>
      <dgm:spPr/>
    </dgm:pt>
    <dgm:pt modelId="{34BC8A76-4CB5-4531-9479-B3B06A0F721D}" type="pres">
      <dgm:prSet presAssocID="{7AB4BB38-8024-4393-AF86-587BF84F9DD0}" presName="rootText" presStyleLbl="node2" presStyleIdx="0" presStyleCnt="3" custScaleX="124295">
        <dgm:presLayoutVars>
          <dgm:chPref val="3"/>
        </dgm:presLayoutVars>
      </dgm:prSet>
      <dgm:spPr/>
    </dgm:pt>
    <dgm:pt modelId="{07475D41-650A-4598-B009-29C739D3773F}" type="pres">
      <dgm:prSet presAssocID="{7AB4BB38-8024-4393-AF86-587BF84F9DD0}" presName="rootConnector" presStyleLbl="node2" presStyleIdx="0" presStyleCnt="3"/>
      <dgm:spPr/>
    </dgm:pt>
    <dgm:pt modelId="{0BE358B4-A085-4A16-BA50-133615CC0CCF}" type="pres">
      <dgm:prSet presAssocID="{7AB4BB38-8024-4393-AF86-587BF84F9DD0}" presName="hierChild4" presStyleCnt="0"/>
      <dgm:spPr/>
    </dgm:pt>
    <dgm:pt modelId="{7D486481-56FE-4F36-895D-BB3BD3C45D28}" type="pres">
      <dgm:prSet presAssocID="{7AB4BB38-8024-4393-AF86-587BF84F9DD0}" presName="hierChild5" presStyleCnt="0"/>
      <dgm:spPr/>
    </dgm:pt>
    <dgm:pt modelId="{93FD6774-8FE8-4353-A89F-2AD706630845}" type="pres">
      <dgm:prSet presAssocID="{EBBBE54C-326F-4A9B-BAA4-98B08000FB36}" presName="Name64" presStyleLbl="parChTrans1D2" presStyleIdx="1" presStyleCnt="3"/>
      <dgm:spPr/>
    </dgm:pt>
    <dgm:pt modelId="{227E5F8B-FBEF-4518-AF0A-3F1CE923AFC5}" type="pres">
      <dgm:prSet presAssocID="{433D9DEC-65CF-4CFE-A57A-FC223DD15CD8}" presName="hierRoot2" presStyleCnt="0">
        <dgm:presLayoutVars>
          <dgm:hierBranch val="init"/>
        </dgm:presLayoutVars>
      </dgm:prSet>
      <dgm:spPr/>
    </dgm:pt>
    <dgm:pt modelId="{5A98A82E-0A01-4C78-B8F9-01BB854107D6}" type="pres">
      <dgm:prSet presAssocID="{433D9DEC-65CF-4CFE-A57A-FC223DD15CD8}" presName="rootComposite" presStyleCnt="0"/>
      <dgm:spPr/>
    </dgm:pt>
    <dgm:pt modelId="{BCC18846-71CF-4F62-AB22-B5325203E5A9}" type="pres">
      <dgm:prSet presAssocID="{433D9DEC-65CF-4CFE-A57A-FC223DD15CD8}" presName="rootText" presStyleLbl="node2" presStyleIdx="1" presStyleCnt="3" custScaleX="124295">
        <dgm:presLayoutVars>
          <dgm:chPref val="3"/>
        </dgm:presLayoutVars>
      </dgm:prSet>
      <dgm:spPr/>
    </dgm:pt>
    <dgm:pt modelId="{98D63F3C-3415-4760-BD15-8226DF503B64}" type="pres">
      <dgm:prSet presAssocID="{433D9DEC-65CF-4CFE-A57A-FC223DD15CD8}" presName="rootConnector" presStyleLbl="node2" presStyleIdx="1" presStyleCnt="3"/>
      <dgm:spPr/>
    </dgm:pt>
    <dgm:pt modelId="{4088D5F1-739C-4D86-85D7-B8A7A9D8C21A}" type="pres">
      <dgm:prSet presAssocID="{433D9DEC-65CF-4CFE-A57A-FC223DD15CD8}" presName="hierChild4" presStyleCnt="0"/>
      <dgm:spPr/>
    </dgm:pt>
    <dgm:pt modelId="{0FC6E252-884E-47B2-BDCF-A649FE154921}" type="pres">
      <dgm:prSet presAssocID="{433D9DEC-65CF-4CFE-A57A-FC223DD15CD8}" presName="hierChild5" presStyleCnt="0"/>
      <dgm:spPr/>
    </dgm:pt>
    <dgm:pt modelId="{FBA02887-9995-4E6C-A405-9BB894B25178}" type="pres">
      <dgm:prSet presAssocID="{897E7D37-E6A9-4613-B239-D1E4259595EC}" presName="Name64" presStyleLbl="parChTrans1D2" presStyleIdx="2" presStyleCnt="3"/>
      <dgm:spPr/>
    </dgm:pt>
    <dgm:pt modelId="{BC1C94A6-57C9-48F1-BD12-FC5BF6B26DE9}" type="pres">
      <dgm:prSet presAssocID="{80A963A7-7B9B-4C29-8514-AB1ED7A36756}" presName="hierRoot2" presStyleCnt="0">
        <dgm:presLayoutVars>
          <dgm:hierBranch val="init"/>
        </dgm:presLayoutVars>
      </dgm:prSet>
      <dgm:spPr/>
    </dgm:pt>
    <dgm:pt modelId="{332D33C6-EF7C-4BC1-A9D5-111FD5C6CEA6}" type="pres">
      <dgm:prSet presAssocID="{80A963A7-7B9B-4C29-8514-AB1ED7A36756}" presName="rootComposite" presStyleCnt="0"/>
      <dgm:spPr/>
    </dgm:pt>
    <dgm:pt modelId="{7972D12A-A50E-4F10-9631-6ED3E3B5A2F7}" type="pres">
      <dgm:prSet presAssocID="{80A963A7-7B9B-4C29-8514-AB1ED7A36756}" presName="rootText" presStyleLbl="node2" presStyleIdx="2" presStyleCnt="3" custScaleX="122855">
        <dgm:presLayoutVars>
          <dgm:chPref val="3"/>
        </dgm:presLayoutVars>
      </dgm:prSet>
      <dgm:spPr/>
    </dgm:pt>
    <dgm:pt modelId="{A8067F84-B97F-41A2-B9FF-209355E63FA7}" type="pres">
      <dgm:prSet presAssocID="{80A963A7-7B9B-4C29-8514-AB1ED7A36756}" presName="rootConnector" presStyleLbl="node2" presStyleIdx="2" presStyleCnt="3"/>
      <dgm:spPr/>
    </dgm:pt>
    <dgm:pt modelId="{5E3DC230-8C99-49A8-9ECD-0C76A97827BC}" type="pres">
      <dgm:prSet presAssocID="{80A963A7-7B9B-4C29-8514-AB1ED7A36756}" presName="hierChild4" presStyleCnt="0"/>
      <dgm:spPr/>
    </dgm:pt>
    <dgm:pt modelId="{A31D3444-E82E-4AA8-BA33-2C4DD88BC0E6}" type="pres">
      <dgm:prSet presAssocID="{80A963A7-7B9B-4C29-8514-AB1ED7A36756}" presName="hierChild5" presStyleCnt="0"/>
      <dgm:spPr/>
    </dgm:pt>
    <dgm:pt modelId="{F15FAB3E-0B1D-4E45-973A-48A52C1132E9}" type="pres">
      <dgm:prSet presAssocID="{6F0D59E8-5CC7-4F96-9C14-28EE102248BB}" presName="hierChild3" presStyleCnt="0"/>
      <dgm:spPr/>
    </dgm:pt>
  </dgm:ptLst>
  <dgm:cxnLst>
    <dgm:cxn modelId="{E7FB8620-D1BE-41B5-9309-E6C52D2A64B7}" type="presOf" srcId="{433D9DEC-65CF-4CFE-A57A-FC223DD15CD8}" destId="{BCC18846-71CF-4F62-AB22-B5325203E5A9}" srcOrd="0" destOrd="0" presId="urn:microsoft.com/office/officeart/2009/3/layout/HorizontalOrganizationChart"/>
    <dgm:cxn modelId="{2CCB7825-7B3B-4A43-92EE-53240A0E6F83}" type="presOf" srcId="{EBBBE54C-326F-4A9B-BAA4-98B08000FB36}" destId="{93FD6774-8FE8-4353-A89F-2AD706630845}" srcOrd="0" destOrd="0" presId="urn:microsoft.com/office/officeart/2009/3/layout/HorizontalOrganizationChart"/>
    <dgm:cxn modelId="{1A2DC125-4B54-44E1-8136-9459F2BCD651}" type="presOf" srcId="{80A963A7-7B9B-4C29-8514-AB1ED7A36756}" destId="{A8067F84-B97F-41A2-B9FF-209355E63FA7}" srcOrd="1" destOrd="0" presId="urn:microsoft.com/office/officeart/2009/3/layout/HorizontalOrganizationChart"/>
    <dgm:cxn modelId="{910A0A39-A834-402B-AA6C-1A517B549CF2}" type="presOf" srcId="{6F0D59E8-5CC7-4F96-9C14-28EE102248BB}" destId="{AD5248C3-2E8B-42B5-98A2-1D5F3332076E}" srcOrd="0" destOrd="0" presId="urn:microsoft.com/office/officeart/2009/3/layout/HorizontalOrganizationChart"/>
    <dgm:cxn modelId="{7B21A164-3C52-4D0B-B435-45A1AC8AA7F5}" type="presOf" srcId="{433D9DEC-65CF-4CFE-A57A-FC223DD15CD8}" destId="{98D63F3C-3415-4760-BD15-8226DF503B64}" srcOrd="1" destOrd="0" presId="urn:microsoft.com/office/officeart/2009/3/layout/HorizontalOrganizationChart"/>
    <dgm:cxn modelId="{6B51F248-18E3-479E-AA3C-EEFABAEF4593}" type="presOf" srcId="{6F0D59E8-5CC7-4F96-9C14-28EE102248BB}" destId="{78437C94-2AA8-440F-8152-F9FF35AA7FCA}" srcOrd="1" destOrd="0" presId="urn:microsoft.com/office/officeart/2009/3/layout/HorizontalOrganizationChart"/>
    <dgm:cxn modelId="{CB6C4F4C-0B29-4536-A1B5-142E01FAECE4}" type="presOf" srcId="{35284691-2B8E-453E-A387-40F4FEF0D1DE}" destId="{DFA2DEB2-918A-4349-B698-BC56E20B2C59}" srcOrd="0" destOrd="0" presId="urn:microsoft.com/office/officeart/2009/3/layout/HorizontalOrganizationChart"/>
    <dgm:cxn modelId="{D0CD604E-C9CB-4568-964F-210A5094F740}" type="presOf" srcId="{897E7D37-E6A9-4613-B239-D1E4259595EC}" destId="{FBA02887-9995-4E6C-A405-9BB894B25178}" srcOrd="0" destOrd="0" presId="urn:microsoft.com/office/officeart/2009/3/layout/HorizontalOrganizationChart"/>
    <dgm:cxn modelId="{46FC6378-D23F-4C15-BCF7-0FA02EAFEBA6}" type="presOf" srcId="{7AB4BB38-8024-4393-AF86-587BF84F9DD0}" destId="{34BC8A76-4CB5-4531-9479-B3B06A0F721D}" srcOrd="0" destOrd="0" presId="urn:microsoft.com/office/officeart/2009/3/layout/HorizontalOrganizationChart"/>
    <dgm:cxn modelId="{6664DA59-B488-4CD6-8163-4E5DC1075A66}" srcId="{285DE095-7842-4D1D-AA8B-F237A3B292D9}" destId="{6F0D59E8-5CC7-4F96-9C14-28EE102248BB}" srcOrd="0" destOrd="0" parTransId="{F9BC57EA-F9CD-409D-B684-057A62CE118F}" sibTransId="{8DFD5C6C-CBAD-4D95-8596-2AAF39A294BA}"/>
    <dgm:cxn modelId="{2945AD9D-2ED0-453E-9E84-C699D6380B9D}" type="presOf" srcId="{7AB4BB38-8024-4393-AF86-587BF84F9DD0}" destId="{07475D41-650A-4598-B009-29C739D3773F}" srcOrd="1" destOrd="0" presId="urn:microsoft.com/office/officeart/2009/3/layout/HorizontalOrganizationChart"/>
    <dgm:cxn modelId="{FA74EBA5-EC5A-4997-8E37-A3236DCD20C1}" srcId="{6F0D59E8-5CC7-4F96-9C14-28EE102248BB}" destId="{80A963A7-7B9B-4C29-8514-AB1ED7A36756}" srcOrd="2" destOrd="0" parTransId="{897E7D37-E6A9-4613-B239-D1E4259595EC}" sibTransId="{953B64EE-2A5D-44D8-9784-B83C16D4C23E}"/>
    <dgm:cxn modelId="{19D859D1-406E-407A-9956-2517B3334453}" srcId="{6F0D59E8-5CC7-4F96-9C14-28EE102248BB}" destId="{7AB4BB38-8024-4393-AF86-587BF84F9DD0}" srcOrd="0" destOrd="0" parTransId="{35284691-2B8E-453E-A387-40F4FEF0D1DE}" sibTransId="{2F14C7D7-0DBA-451A-A79A-DF0648E38166}"/>
    <dgm:cxn modelId="{CD7A69D5-744B-4A6F-A07B-A2F78B52C8B7}" srcId="{6F0D59E8-5CC7-4F96-9C14-28EE102248BB}" destId="{433D9DEC-65CF-4CFE-A57A-FC223DD15CD8}" srcOrd="1" destOrd="0" parTransId="{EBBBE54C-326F-4A9B-BAA4-98B08000FB36}" sibTransId="{31A13E0A-1478-4C71-9DED-4177DFEC5D61}"/>
    <dgm:cxn modelId="{051DFBF8-905E-4995-926B-74FDAF456FF9}" type="presOf" srcId="{285DE095-7842-4D1D-AA8B-F237A3B292D9}" destId="{1C0BB41F-6E4B-455C-93FB-C6427B4E7573}" srcOrd="0" destOrd="0" presId="urn:microsoft.com/office/officeart/2009/3/layout/HorizontalOrganizationChart"/>
    <dgm:cxn modelId="{BCCCD4F9-2B47-4204-9455-E64D99BFF0C0}" type="presOf" srcId="{80A963A7-7B9B-4C29-8514-AB1ED7A36756}" destId="{7972D12A-A50E-4F10-9631-6ED3E3B5A2F7}" srcOrd="0" destOrd="0" presId="urn:microsoft.com/office/officeart/2009/3/layout/HorizontalOrganizationChart"/>
    <dgm:cxn modelId="{F937FD80-6CEF-4EDC-B048-FE681FF930BC}" type="presParOf" srcId="{1C0BB41F-6E4B-455C-93FB-C6427B4E7573}" destId="{BBF06E01-8202-498F-8408-285464005E5B}" srcOrd="0" destOrd="0" presId="urn:microsoft.com/office/officeart/2009/3/layout/HorizontalOrganizationChart"/>
    <dgm:cxn modelId="{2D54D2B4-FB14-4369-86E4-B7607B079BCC}" type="presParOf" srcId="{BBF06E01-8202-498F-8408-285464005E5B}" destId="{D13C5A65-BA70-4265-A0A4-1448B33C785D}" srcOrd="0" destOrd="0" presId="urn:microsoft.com/office/officeart/2009/3/layout/HorizontalOrganizationChart"/>
    <dgm:cxn modelId="{73B8C709-6869-4414-90B3-2D2CD71F68E6}" type="presParOf" srcId="{D13C5A65-BA70-4265-A0A4-1448B33C785D}" destId="{AD5248C3-2E8B-42B5-98A2-1D5F3332076E}" srcOrd="0" destOrd="0" presId="urn:microsoft.com/office/officeart/2009/3/layout/HorizontalOrganizationChart"/>
    <dgm:cxn modelId="{0EDBA971-D221-4D3B-B575-BB727A6D6D78}" type="presParOf" srcId="{D13C5A65-BA70-4265-A0A4-1448B33C785D}" destId="{78437C94-2AA8-440F-8152-F9FF35AA7FCA}" srcOrd="1" destOrd="0" presId="urn:microsoft.com/office/officeart/2009/3/layout/HorizontalOrganizationChart"/>
    <dgm:cxn modelId="{DFD43921-E658-48B2-A529-156CFF0D4694}" type="presParOf" srcId="{BBF06E01-8202-498F-8408-285464005E5B}" destId="{50C91380-D818-4616-B712-1C45717E4C9B}" srcOrd="1" destOrd="0" presId="urn:microsoft.com/office/officeart/2009/3/layout/HorizontalOrganizationChart"/>
    <dgm:cxn modelId="{292D7422-90AA-440C-995A-5E4CDEBBF335}" type="presParOf" srcId="{50C91380-D818-4616-B712-1C45717E4C9B}" destId="{DFA2DEB2-918A-4349-B698-BC56E20B2C59}" srcOrd="0" destOrd="0" presId="urn:microsoft.com/office/officeart/2009/3/layout/HorizontalOrganizationChart"/>
    <dgm:cxn modelId="{58416B01-ED3E-4CDC-8CB1-4978D18B46AE}" type="presParOf" srcId="{50C91380-D818-4616-B712-1C45717E4C9B}" destId="{521232E0-4B3F-4404-9B6C-A71BD01B6E5D}" srcOrd="1" destOrd="0" presId="urn:microsoft.com/office/officeart/2009/3/layout/HorizontalOrganizationChart"/>
    <dgm:cxn modelId="{88935631-6CAE-4590-981D-9F816D2D8E0D}" type="presParOf" srcId="{521232E0-4B3F-4404-9B6C-A71BD01B6E5D}" destId="{8593658F-BDC8-4988-AB88-5168E103BA70}" srcOrd="0" destOrd="0" presId="urn:microsoft.com/office/officeart/2009/3/layout/HorizontalOrganizationChart"/>
    <dgm:cxn modelId="{0F92F156-AF16-426A-8655-C04EEC045822}" type="presParOf" srcId="{8593658F-BDC8-4988-AB88-5168E103BA70}" destId="{34BC8A76-4CB5-4531-9479-B3B06A0F721D}" srcOrd="0" destOrd="0" presId="urn:microsoft.com/office/officeart/2009/3/layout/HorizontalOrganizationChart"/>
    <dgm:cxn modelId="{3784DE46-07C7-41CA-A689-82EECCED1F7C}" type="presParOf" srcId="{8593658F-BDC8-4988-AB88-5168E103BA70}" destId="{07475D41-650A-4598-B009-29C739D3773F}" srcOrd="1" destOrd="0" presId="urn:microsoft.com/office/officeart/2009/3/layout/HorizontalOrganizationChart"/>
    <dgm:cxn modelId="{2924BD42-9B37-4414-864F-07AB77E2117E}" type="presParOf" srcId="{521232E0-4B3F-4404-9B6C-A71BD01B6E5D}" destId="{0BE358B4-A085-4A16-BA50-133615CC0CCF}" srcOrd="1" destOrd="0" presId="urn:microsoft.com/office/officeart/2009/3/layout/HorizontalOrganizationChart"/>
    <dgm:cxn modelId="{AA4BDD25-5F25-4D22-A2A7-7627584B6C4A}" type="presParOf" srcId="{521232E0-4B3F-4404-9B6C-A71BD01B6E5D}" destId="{7D486481-56FE-4F36-895D-BB3BD3C45D28}" srcOrd="2" destOrd="0" presId="urn:microsoft.com/office/officeart/2009/3/layout/HorizontalOrganizationChart"/>
    <dgm:cxn modelId="{85978247-5A91-4300-82C1-F49A2C689395}" type="presParOf" srcId="{50C91380-D818-4616-B712-1C45717E4C9B}" destId="{93FD6774-8FE8-4353-A89F-2AD706630845}" srcOrd="2" destOrd="0" presId="urn:microsoft.com/office/officeart/2009/3/layout/HorizontalOrganizationChart"/>
    <dgm:cxn modelId="{62F7FE01-9139-4ED3-8D63-ACB36CB5F58E}" type="presParOf" srcId="{50C91380-D818-4616-B712-1C45717E4C9B}" destId="{227E5F8B-FBEF-4518-AF0A-3F1CE923AFC5}" srcOrd="3" destOrd="0" presId="urn:microsoft.com/office/officeart/2009/3/layout/HorizontalOrganizationChart"/>
    <dgm:cxn modelId="{4FC178A9-C597-4D93-9AC1-A13623BE7CAB}" type="presParOf" srcId="{227E5F8B-FBEF-4518-AF0A-3F1CE923AFC5}" destId="{5A98A82E-0A01-4C78-B8F9-01BB854107D6}" srcOrd="0" destOrd="0" presId="urn:microsoft.com/office/officeart/2009/3/layout/HorizontalOrganizationChart"/>
    <dgm:cxn modelId="{D16146EB-F5C6-4CB8-8A86-B5D73799EB10}" type="presParOf" srcId="{5A98A82E-0A01-4C78-B8F9-01BB854107D6}" destId="{BCC18846-71CF-4F62-AB22-B5325203E5A9}" srcOrd="0" destOrd="0" presId="urn:microsoft.com/office/officeart/2009/3/layout/HorizontalOrganizationChart"/>
    <dgm:cxn modelId="{09528B12-4AF3-463B-ACC0-D84CA9748778}" type="presParOf" srcId="{5A98A82E-0A01-4C78-B8F9-01BB854107D6}" destId="{98D63F3C-3415-4760-BD15-8226DF503B64}" srcOrd="1" destOrd="0" presId="urn:microsoft.com/office/officeart/2009/3/layout/HorizontalOrganizationChart"/>
    <dgm:cxn modelId="{FE12FD3D-5E60-442D-A0A7-F2B820DC25E5}" type="presParOf" srcId="{227E5F8B-FBEF-4518-AF0A-3F1CE923AFC5}" destId="{4088D5F1-739C-4D86-85D7-B8A7A9D8C21A}" srcOrd="1" destOrd="0" presId="urn:microsoft.com/office/officeart/2009/3/layout/HorizontalOrganizationChart"/>
    <dgm:cxn modelId="{147D1D41-19E4-4A72-8297-D434377ED1B0}" type="presParOf" srcId="{227E5F8B-FBEF-4518-AF0A-3F1CE923AFC5}" destId="{0FC6E252-884E-47B2-BDCF-A649FE154921}" srcOrd="2" destOrd="0" presId="urn:microsoft.com/office/officeart/2009/3/layout/HorizontalOrganizationChart"/>
    <dgm:cxn modelId="{93DBEEF7-2B4B-48D1-AE60-CB1138176B91}" type="presParOf" srcId="{50C91380-D818-4616-B712-1C45717E4C9B}" destId="{FBA02887-9995-4E6C-A405-9BB894B25178}" srcOrd="4" destOrd="0" presId="urn:microsoft.com/office/officeart/2009/3/layout/HorizontalOrganizationChart"/>
    <dgm:cxn modelId="{0D2E5026-B406-4524-8DE2-F6C4425BF1D8}" type="presParOf" srcId="{50C91380-D818-4616-B712-1C45717E4C9B}" destId="{BC1C94A6-57C9-48F1-BD12-FC5BF6B26DE9}" srcOrd="5" destOrd="0" presId="urn:microsoft.com/office/officeart/2009/3/layout/HorizontalOrganizationChart"/>
    <dgm:cxn modelId="{BFE00937-106A-4EE0-B11E-B178A12CEAE3}" type="presParOf" srcId="{BC1C94A6-57C9-48F1-BD12-FC5BF6B26DE9}" destId="{332D33C6-EF7C-4BC1-A9D5-111FD5C6CEA6}" srcOrd="0" destOrd="0" presId="urn:microsoft.com/office/officeart/2009/3/layout/HorizontalOrganizationChart"/>
    <dgm:cxn modelId="{D4C8C5DC-A795-4F4B-92C9-4AEAA49FAB53}" type="presParOf" srcId="{332D33C6-EF7C-4BC1-A9D5-111FD5C6CEA6}" destId="{7972D12A-A50E-4F10-9631-6ED3E3B5A2F7}" srcOrd="0" destOrd="0" presId="urn:microsoft.com/office/officeart/2009/3/layout/HorizontalOrganizationChart"/>
    <dgm:cxn modelId="{05377F10-9B29-4C4B-BC46-6AC1E75F314A}" type="presParOf" srcId="{332D33C6-EF7C-4BC1-A9D5-111FD5C6CEA6}" destId="{A8067F84-B97F-41A2-B9FF-209355E63FA7}" srcOrd="1" destOrd="0" presId="urn:microsoft.com/office/officeart/2009/3/layout/HorizontalOrganizationChart"/>
    <dgm:cxn modelId="{976C98AA-D3AA-4658-B36B-0DEEAA6102CA}" type="presParOf" srcId="{BC1C94A6-57C9-48F1-BD12-FC5BF6B26DE9}" destId="{5E3DC230-8C99-49A8-9ECD-0C76A97827BC}" srcOrd="1" destOrd="0" presId="urn:microsoft.com/office/officeart/2009/3/layout/HorizontalOrganizationChart"/>
    <dgm:cxn modelId="{90CA8663-473F-46C1-91FE-4460C99FD277}" type="presParOf" srcId="{BC1C94A6-57C9-48F1-BD12-FC5BF6B26DE9}" destId="{A31D3444-E82E-4AA8-BA33-2C4DD88BC0E6}" srcOrd="2" destOrd="0" presId="urn:microsoft.com/office/officeart/2009/3/layout/HorizontalOrganizationChart"/>
    <dgm:cxn modelId="{BFB88EE4-C450-49CF-80F2-42DF1D576B2D}" type="presParOf" srcId="{BBF06E01-8202-498F-8408-285464005E5B}" destId="{F15FAB3E-0B1D-4E45-973A-48A52C1132E9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A02887-9995-4E6C-A405-9BB894B25178}">
      <dsp:nvSpPr>
        <dsp:cNvPr id="0" name=""/>
        <dsp:cNvSpPr/>
      </dsp:nvSpPr>
      <dsp:spPr>
        <a:xfrm>
          <a:off x="1663463" y="790147"/>
          <a:ext cx="270826" cy="58227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5413" y="0"/>
              </a:lnTo>
              <a:lnTo>
                <a:pt x="135413" y="582276"/>
              </a:lnTo>
              <a:lnTo>
                <a:pt x="270826" y="582276"/>
              </a:lnTo>
            </a:path>
          </a:pathLst>
        </a:custGeom>
        <a:noFill/>
        <a:ln w="25400" cap="flat" cmpd="sng" algn="ctr">
          <a:solidFill>
            <a:schemeClr val="tx1">
              <a:lumMod val="95000"/>
              <a:lumOff val="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3FD6774-8FE8-4353-A89F-2AD706630845}">
      <dsp:nvSpPr>
        <dsp:cNvPr id="0" name=""/>
        <dsp:cNvSpPr/>
      </dsp:nvSpPr>
      <dsp:spPr>
        <a:xfrm>
          <a:off x="1663463" y="744427"/>
          <a:ext cx="27082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70826" y="45720"/>
              </a:lnTo>
            </a:path>
          </a:pathLst>
        </a:custGeom>
        <a:noFill/>
        <a:ln w="25400" cap="flat" cmpd="sng" algn="ctr">
          <a:solidFill>
            <a:schemeClr val="tx1">
              <a:lumMod val="95000"/>
              <a:lumOff val="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FA2DEB2-918A-4349-B698-BC56E20B2C59}">
      <dsp:nvSpPr>
        <dsp:cNvPr id="0" name=""/>
        <dsp:cNvSpPr/>
      </dsp:nvSpPr>
      <dsp:spPr>
        <a:xfrm>
          <a:off x="1663463" y="207871"/>
          <a:ext cx="270826" cy="582276"/>
        </a:xfrm>
        <a:custGeom>
          <a:avLst/>
          <a:gdLst/>
          <a:ahLst/>
          <a:cxnLst/>
          <a:rect l="0" t="0" r="0" b="0"/>
          <a:pathLst>
            <a:path>
              <a:moveTo>
                <a:pt x="0" y="582276"/>
              </a:moveTo>
              <a:lnTo>
                <a:pt x="135413" y="582276"/>
              </a:lnTo>
              <a:lnTo>
                <a:pt x="135413" y="0"/>
              </a:lnTo>
              <a:lnTo>
                <a:pt x="270826" y="0"/>
              </a:lnTo>
            </a:path>
          </a:pathLst>
        </a:custGeom>
        <a:noFill/>
        <a:ln w="25400" cap="flat" cmpd="sng" algn="ctr">
          <a:solidFill>
            <a:schemeClr val="tx1">
              <a:lumMod val="85000"/>
              <a:lumOff val="1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D5248C3-2E8B-42B5-98A2-1D5F3332076E}">
      <dsp:nvSpPr>
        <dsp:cNvPr id="0" name=""/>
        <dsp:cNvSpPr/>
      </dsp:nvSpPr>
      <dsp:spPr>
        <a:xfrm>
          <a:off x="309332" y="583642"/>
          <a:ext cx="1354130" cy="413009"/>
        </a:xfrm>
        <a:prstGeom prst="rect">
          <a:avLst/>
        </a:prstGeom>
        <a:noFill/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900" kern="1200" dirty="0"/>
        </a:p>
      </dsp:txBody>
      <dsp:txXfrm>
        <a:off x="309332" y="583642"/>
        <a:ext cx="1354130" cy="413009"/>
      </dsp:txXfrm>
    </dsp:sp>
    <dsp:sp modelId="{34BC8A76-4CB5-4531-9479-B3B06A0F721D}">
      <dsp:nvSpPr>
        <dsp:cNvPr id="0" name=""/>
        <dsp:cNvSpPr/>
      </dsp:nvSpPr>
      <dsp:spPr>
        <a:xfrm>
          <a:off x="1934289" y="1366"/>
          <a:ext cx="1683116" cy="413009"/>
        </a:xfrm>
        <a:prstGeom prst="rect">
          <a:avLst/>
        </a:prstGeom>
        <a:solidFill>
          <a:schemeClr val="tx1">
            <a:lumMod val="85000"/>
            <a:lumOff val="1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>
              <a:latin typeface="中国式手写风" panose="02000500000000000000" pitchFamily="2" charset="-122"/>
              <a:ea typeface="中国式手写风" panose="02000500000000000000" pitchFamily="2" charset="-122"/>
            </a:rPr>
            <a:t>爆炒龙虾：￥</a:t>
          </a:r>
          <a:r>
            <a:rPr lang="en-US" altLang="zh-CN" sz="1900" kern="1200" dirty="0">
              <a:latin typeface="中国式手写风" panose="02000500000000000000" pitchFamily="2" charset="-122"/>
              <a:ea typeface="中国式手写风" panose="02000500000000000000" pitchFamily="2" charset="-122"/>
            </a:rPr>
            <a:t>20</a:t>
          </a:r>
          <a:endParaRPr lang="zh-CN" altLang="en-US" sz="1900" kern="1200" dirty="0">
            <a:latin typeface="中国式手写风" panose="02000500000000000000" pitchFamily="2" charset="-122"/>
            <a:ea typeface="中国式手写风" panose="02000500000000000000" pitchFamily="2" charset="-122"/>
          </a:endParaRPr>
        </a:p>
      </dsp:txBody>
      <dsp:txXfrm>
        <a:off x="1934289" y="1366"/>
        <a:ext cx="1683116" cy="413009"/>
      </dsp:txXfrm>
    </dsp:sp>
    <dsp:sp modelId="{BCC18846-71CF-4F62-AB22-B5325203E5A9}">
      <dsp:nvSpPr>
        <dsp:cNvPr id="0" name=""/>
        <dsp:cNvSpPr/>
      </dsp:nvSpPr>
      <dsp:spPr>
        <a:xfrm>
          <a:off x="1934289" y="583642"/>
          <a:ext cx="1683116" cy="413009"/>
        </a:xfrm>
        <a:prstGeom prst="rect">
          <a:avLst/>
        </a:prstGeom>
        <a:solidFill>
          <a:schemeClr val="tx1">
            <a:lumMod val="85000"/>
            <a:lumOff val="1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>
              <a:latin typeface="中国式手写风" panose="02000500000000000000" pitchFamily="2" charset="-122"/>
              <a:ea typeface="中国式手写风" panose="02000500000000000000" pitchFamily="2" charset="-122"/>
            </a:rPr>
            <a:t>糖醋排骨：￥</a:t>
          </a:r>
          <a:r>
            <a:rPr lang="en-US" altLang="zh-CN" sz="1900" kern="1200" dirty="0">
              <a:latin typeface="中国式手写风" panose="02000500000000000000" pitchFamily="2" charset="-122"/>
              <a:ea typeface="中国式手写风" panose="02000500000000000000" pitchFamily="2" charset="-122"/>
            </a:rPr>
            <a:t>10</a:t>
          </a:r>
          <a:endParaRPr lang="zh-CN" altLang="en-US" sz="1900" kern="1200" dirty="0">
            <a:latin typeface="中国式手写风" panose="02000500000000000000" pitchFamily="2" charset="-122"/>
            <a:ea typeface="中国式手写风" panose="02000500000000000000" pitchFamily="2" charset="-122"/>
          </a:endParaRPr>
        </a:p>
      </dsp:txBody>
      <dsp:txXfrm>
        <a:off x="1934289" y="583642"/>
        <a:ext cx="1683116" cy="413009"/>
      </dsp:txXfrm>
    </dsp:sp>
    <dsp:sp modelId="{7972D12A-A50E-4F10-9631-6ED3E3B5A2F7}">
      <dsp:nvSpPr>
        <dsp:cNvPr id="0" name=""/>
        <dsp:cNvSpPr/>
      </dsp:nvSpPr>
      <dsp:spPr>
        <a:xfrm>
          <a:off x="1934289" y="1165918"/>
          <a:ext cx="1663617" cy="413009"/>
        </a:xfrm>
        <a:prstGeom prst="rect">
          <a:avLst/>
        </a:prstGeom>
        <a:solidFill>
          <a:schemeClr val="tx1">
            <a:lumMod val="85000"/>
            <a:lumOff val="1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>
              <a:latin typeface="中国式手写风" panose="02000500000000000000" pitchFamily="2" charset="-122"/>
              <a:ea typeface="中国式手写风" panose="02000500000000000000" pitchFamily="2" charset="-122"/>
            </a:rPr>
            <a:t>铁板鱿鱼：￥</a:t>
          </a:r>
          <a:r>
            <a:rPr lang="en-US" altLang="zh-CN" sz="1900" kern="1200" dirty="0">
              <a:latin typeface="中国式手写风" panose="02000500000000000000" pitchFamily="2" charset="-122"/>
              <a:ea typeface="中国式手写风" panose="02000500000000000000" pitchFamily="2" charset="-122"/>
            </a:rPr>
            <a:t>9</a:t>
          </a:r>
          <a:endParaRPr lang="zh-CN" altLang="en-US" sz="1900" kern="1200" dirty="0">
            <a:latin typeface="中国式手写风" panose="02000500000000000000" pitchFamily="2" charset="-122"/>
            <a:ea typeface="中国式手写风" panose="02000500000000000000" pitchFamily="2" charset="-122"/>
          </a:endParaRPr>
        </a:p>
      </dsp:txBody>
      <dsp:txXfrm>
        <a:off x="1934289" y="1165918"/>
        <a:ext cx="1663617" cy="41300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347C87-C5D8-4AF4-AB76-964E69FF3B01}" type="datetimeFigureOut">
              <a:rPr lang="zh-CN" altLang="en-US" smtClean="0"/>
              <a:t>2018/7/5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799FA3-118A-4974-9F90-DC3A50DC61B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88424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马鹏程，刘泽鑫，马修龙             </a:t>
            </a:r>
            <a:r>
              <a:rPr lang="en-US" altLang="zh-CN" dirty="0"/>
              <a:t>2018</a:t>
            </a:r>
            <a:r>
              <a:rPr lang="zh-CN" altLang="en-US" dirty="0"/>
              <a:t>年七月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99FA3-118A-4974-9F90-DC3A50DC61B0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88309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99FA3-118A-4974-9F90-DC3A50DC61B0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95823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99FA3-118A-4974-9F90-DC3A50DC61B0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36357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99FA3-118A-4974-9F90-DC3A50DC61B0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28296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06367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F64DD99-87F9-453F-9079-F6FF817C2EC5}" type="datetimeFigureOut">
              <a:rPr lang="en-US" smtClean="0"/>
              <a:pPr/>
              <a:t>7/5/2018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9001FEE7-084D-4A96-8EA0-40E78BE1663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5340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F64DD99-87F9-453F-9079-F6FF817C2EC5}" type="datetimeFigureOut">
              <a:rPr lang="en-US" smtClean="0"/>
              <a:pPr/>
              <a:t>7/5/2018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9001FEE7-084D-4A96-8EA0-40E78BE1663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5241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F64DD99-87F9-453F-9079-F6FF817C2EC5}" type="datetimeFigureOut">
              <a:rPr lang="en-US" smtClean="0"/>
              <a:pPr/>
              <a:t>7/5/2018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9001FEE7-084D-4A96-8EA0-40E78BE1663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8961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F64DD99-87F9-453F-9079-F6FF817C2EC5}" type="datetimeFigureOut">
              <a:rPr lang="en-US" smtClean="0"/>
              <a:pPr/>
              <a:t>7/5/2018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9001FEE7-084D-4A96-8EA0-40E78BE1663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48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F64DD99-87F9-453F-9079-F6FF817C2EC5}" type="datetimeFigureOut">
              <a:rPr lang="en-US" smtClean="0"/>
              <a:pPr/>
              <a:t>7/5/2018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9001FEE7-084D-4A96-8EA0-40E78BE1663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4923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F64DD99-87F9-453F-9079-F6FF817C2EC5}" type="datetimeFigureOut">
              <a:rPr lang="en-US" smtClean="0"/>
              <a:pPr/>
              <a:t>7/5/2018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9001FEE7-084D-4A96-8EA0-40E78BE1663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8145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F64DD99-87F9-453F-9079-F6FF817C2EC5}" type="datetimeFigureOut">
              <a:rPr lang="en-US" smtClean="0"/>
              <a:pPr/>
              <a:t>7/5/2018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9001FEE7-084D-4A96-8EA0-40E78BE1663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716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F64DD99-87F9-453F-9079-F6FF817C2EC5}" type="datetimeFigureOut">
              <a:rPr lang="en-US" smtClean="0"/>
              <a:pPr/>
              <a:t>7/5/2018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9001FEE7-084D-4A96-8EA0-40E78BE1663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8242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F64DD99-87F9-453F-9079-F6FF817C2EC5}" type="datetimeFigureOut">
              <a:rPr lang="en-US" smtClean="0"/>
              <a:pPr/>
              <a:t>7/5/2018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9001FEE7-084D-4A96-8EA0-40E78BE1663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8721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F64DD99-87F9-453F-9079-F6FF817C2EC5}" type="datetimeFigureOut">
              <a:rPr lang="en-US" smtClean="0"/>
              <a:pPr/>
              <a:t>7/5/2018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9001FEE7-084D-4A96-8EA0-40E78BE1663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6374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300786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3200" b="1" kern="1200">
          <a:solidFill>
            <a:schemeClr val="bg1">
              <a:lumMod val="65000"/>
            </a:schemeClr>
          </a:solidFill>
          <a:latin typeface="Open Sans" pitchFamily="34" charset="0"/>
          <a:ea typeface="Open Sans" pitchFamily="34" charset="0"/>
          <a:cs typeface="Open Sans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jpeg"/><Relationship Id="rId4" Type="http://schemas.openxmlformats.org/officeDocument/2006/relationships/image" Target="../media/image34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7.png"/><Relationship Id="rId5" Type="http://schemas.openxmlformats.org/officeDocument/2006/relationships/image" Target="../media/image33.png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g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.xml"/><Relationship Id="rId13" Type="http://schemas.openxmlformats.org/officeDocument/2006/relationships/image" Target="../media/image23.jpe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microsoft.com/office/2007/relationships/diagramDrawing" Target="../diagrams/drawing1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diagramColors" Target="../diagrams/colors1.xml"/><Relationship Id="rId5" Type="http://schemas.openxmlformats.org/officeDocument/2006/relationships/image" Target="../media/image20.png"/><Relationship Id="rId10" Type="http://schemas.openxmlformats.org/officeDocument/2006/relationships/diagramQuickStyle" Target="../diagrams/quickStyle1.xml"/><Relationship Id="rId4" Type="http://schemas.openxmlformats.org/officeDocument/2006/relationships/image" Target="../media/image19.png"/><Relationship Id="rId9" Type="http://schemas.openxmlformats.org/officeDocument/2006/relationships/diagramLayout" Target="../diagrams/layout1.xml"/><Relationship Id="rId14" Type="http://schemas.openxmlformats.org/officeDocument/2006/relationships/image" Target="../media/image24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477994B-3E94-4817-95C1-5CFE444C6D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6561" y="1275608"/>
            <a:ext cx="2671842" cy="3687620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B8B8FA2A-9373-447B-A996-B970ECA5BAC3}"/>
              </a:ext>
            </a:extLst>
          </p:cNvPr>
          <p:cNvSpPr txBox="1"/>
          <p:nvPr/>
        </p:nvSpPr>
        <p:spPr>
          <a:xfrm flipH="1">
            <a:off x="3056390" y="990123"/>
            <a:ext cx="33123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华文楷体" panose="02010600040101010101" pitchFamily="2" charset="-122"/>
                <a:ea typeface="华文楷体" panose="02010600040101010101" pitchFamily="2" charset="-122"/>
              </a:rPr>
              <a:t>易点餐  </a:t>
            </a:r>
            <a:r>
              <a:rPr lang="zh-CN" altLang="en-US" sz="3200" b="1" dirty="0">
                <a:latin typeface="仿宋" panose="02010609060101010101" pitchFamily="49" charset="-122"/>
                <a:ea typeface="仿宋" panose="02010609060101010101" pitchFamily="49" charset="-122"/>
              </a:rPr>
              <a:t>软件答辩</a:t>
            </a:r>
          </a:p>
        </p:txBody>
      </p: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6B17791D-5876-4E5F-802A-7755B41BFF34}"/>
              </a:ext>
            </a:extLst>
          </p:cNvPr>
          <p:cNvCxnSpPr>
            <a:cxnSpLocks/>
          </p:cNvCxnSpPr>
          <p:nvPr/>
        </p:nvCxnSpPr>
        <p:spPr>
          <a:xfrm>
            <a:off x="3131840" y="1645246"/>
            <a:ext cx="1152128" cy="206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2F4AD09F-064B-4AF3-A25F-530417755208}"/>
              </a:ext>
            </a:extLst>
          </p:cNvPr>
          <p:cNvCxnSpPr>
            <a:cxnSpLocks/>
          </p:cNvCxnSpPr>
          <p:nvPr/>
        </p:nvCxnSpPr>
        <p:spPr>
          <a:xfrm flipV="1">
            <a:off x="1835696" y="1645246"/>
            <a:ext cx="1296144" cy="215064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7" name="图片 96">
            <a:extLst>
              <a:ext uri="{FF2B5EF4-FFF2-40B4-BE49-F238E27FC236}">
                <a16:creationId xmlns:a16="http://schemas.microsoft.com/office/drawing/2014/main" id="{DAE219F5-BF40-4016-B6B2-3EE24A18AF8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0122" y="2387084"/>
            <a:ext cx="344904" cy="344904"/>
          </a:xfrm>
          <a:prstGeom prst="rect">
            <a:avLst/>
          </a:prstGeom>
        </p:spPr>
      </p:pic>
      <p:pic>
        <p:nvPicPr>
          <p:cNvPr id="98" name="图片 97">
            <a:extLst>
              <a:ext uri="{FF2B5EF4-FFF2-40B4-BE49-F238E27FC236}">
                <a16:creationId xmlns:a16="http://schemas.microsoft.com/office/drawing/2014/main" id="{8FF33968-9570-4503-A50A-5AC7A767229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5705" y="899103"/>
            <a:ext cx="326305" cy="326305"/>
          </a:xfrm>
          <a:prstGeom prst="rect">
            <a:avLst/>
          </a:prstGeom>
        </p:spPr>
      </p:pic>
      <p:pic>
        <p:nvPicPr>
          <p:cNvPr id="100" name="图片 99">
            <a:extLst>
              <a:ext uri="{FF2B5EF4-FFF2-40B4-BE49-F238E27FC236}">
                <a16:creationId xmlns:a16="http://schemas.microsoft.com/office/drawing/2014/main" id="{D20361E1-8AB0-440A-BD29-4D81FE30874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5026" y="2966813"/>
            <a:ext cx="344904" cy="344904"/>
          </a:xfrm>
          <a:prstGeom prst="rect">
            <a:avLst/>
          </a:prstGeom>
        </p:spPr>
      </p:pic>
      <p:pic>
        <p:nvPicPr>
          <p:cNvPr id="101" name="图片 100">
            <a:extLst>
              <a:ext uri="{FF2B5EF4-FFF2-40B4-BE49-F238E27FC236}">
                <a16:creationId xmlns:a16="http://schemas.microsoft.com/office/drawing/2014/main" id="{0287E763-79BD-49CC-8FA3-7FE6487EAAB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9930" y="3546542"/>
            <a:ext cx="344904" cy="344904"/>
          </a:xfrm>
          <a:prstGeom prst="rect">
            <a:avLst/>
          </a:prstGeom>
        </p:spPr>
      </p:pic>
      <p:sp>
        <p:nvSpPr>
          <p:cNvPr id="103" name="文本框 102">
            <a:extLst>
              <a:ext uri="{FF2B5EF4-FFF2-40B4-BE49-F238E27FC236}">
                <a16:creationId xmlns:a16="http://schemas.microsoft.com/office/drawing/2014/main" id="{E410D254-0217-476D-8B23-9A17EF390B60}"/>
              </a:ext>
            </a:extLst>
          </p:cNvPr>
          <p:cNvSpPr txBox="1"/>
          <p:nvPr/>
        </p:nvSpPr>
        <p:spPr>
          <a:xfrm>
            <a:off x="5099065" y="2387084"/>
            <a:ext cx="2249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西安电子科技大学</a:t>
            </a:r>
          </a:p>
        </p:txBody>
      </p:sp>
      <p:sp>
        <p:nvSpPr>
          <p:cNvPr id="104" name="文本框 103">
            <a:extLst>
              <a:ext uri="{FF2B5EF4-FFF2-40B4-BE49-F238E27FC236}">
                <a16:creationId xmlns:a16="http://schemas.microsoft.com/office/drawing/2014/main" id="{E90A542E-692D-40B1-A1EB-967189E93995}"/>
              </a:ext>
            </a:extLst>
          </p:cNvPr>
          <p:cNvSpPr txBox="1"/>
          <p:nvPr/>
        </p:nvSpPr>
        <p:spPr>
          <a:xfrm>
            <a:off x="5561066" y="2966813"/>
            <a:ext cx="2249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1503013 </a:t>
            </a:r>
            <a:r>
              <a:rPr lang="zh-CN" altLang="en-US" dirty="0"/>
              <a:t>软件工程</a:t>
            </a:r>
          </a:p>
        </p:txBody>
      </p:sp>
      <p:sp>
        <p:nvSpPr>
          <p:cNvPr id="105" name="文本框 104">
            <a:extLst>
              <a:ext uri="{FF2B5EF4-FFF2-40B4-BE49-F238E27FC236}">
                <a16:creationId xmlns:a16="http://schemas.microsoft.com/office/drawing/2014/main" id="{5D45DCD5-87C4-40F7-9B36-1007A3A03EED}"/>
              </a:ext>
            </a:extLst>
          </p:cNvPr>
          <p:cNvSpPr txBox="1"/>
          <p:nvPr/>
        </p:nvSpPr>
        <p:spPr>
          <a:xfrm>
            <a:off x="5846581" y="3546542"/>
            <a:ext cx="2763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马鹏程</a:t>
            </a:r>
            <a:r>
              <a:rPr lang="en-US" altLang="zh-CN" dirty="0"/>
              <a:t> / </a:t>
            </a:r>
            <a:r>
              <a:rPr lang="zh-CN" altLang="en-US" dirty="0"/>
              <a:t>刘泽鑫 </a:t>
            </a:r>
            <a:r>
              <a:rPr lang="en-US" altLang="zh-CN" dirty="0"/>
              <a:t>/ </a:t>
            </a:r>
            <a:r>
              <a:rPr lang="zh-CN" altLang="en-US" dirty="0"/>
              <a:t>马修龙</a:t>
            </a:r>
          </a:p>
        </p:txBody>
      </p:sp>
      <p:sp>
        <p:nvSpPr>
          <p:cNvPr id="106" name="椭圆 105">
            <a:extLst>
              <a:ext uri="{FF2B5EF4-FFF2-40B4-BE49-F238E27FC236}">
                <a16:creationId xmlns:a16="http://schemas.microsoft.com/office/drawing/2014/main" id="{B18A85EB-7DA4-4743-846E-5789C7407792}"/>
              </a:ext>
            </a:extLst>
          </p:cNvPr>
          <p:cNvSpPr/>
          <p:nvPr/>
        </p:nvSpPr>
        <p:spPr>
          <a:xfrm>
            <a:off x="1795919" y="3756110"/>
            <a:ext cx="79554" cy="7955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7" name="椭圆 106">
            <a:extLst>
              <a:ext uri="{FF2B5EF4-FFF2-40B4-BE49-F238E27FC236}">
                <a16:creationId xmlns:a16="http://schemas.microsoft.com/office/drawing/2014/main" id="{854BE152-8B08-42DB-BA1B-C55409CF34C0}"/>
              </a:ext>
            </a:extLst>
          </p:cNvPr>
          <p:cNvSpPr/>
          <p:nvPr/>
        </p:nvSpPr>
        <p:spPr>
          <a:xfrm>
            <a:off x="4244191" y="1645246"/>
            <a:ext cx="79554" cy="7955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8991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7"/>
          <p:cNvSpPr txBox="1">
            <a:spLocks noChangeArrowheads="1"/>
          </p:cNvSpPr>
          <p:nvPr/>
        </p:nvSpPr>
        <p:spPr bwMode="auto">
          <a:xfrm>
            <a:off x="-180528" y="195486"/>
            <a:ext cx="9170084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45720" tIns="22860" rIns="45720" bIns="22860">
            <a:spAutoFit/>
          </a:bodyPr>
          <a:lstStyle/>
          <a:p>
            <a:pPr algn="ctr" defTabSz="1088232"/>
            <a:r>
              <a:rPr lang="zh-CN" altLang="en-US" sz="2400" spc="-150" dirty="0">
                <a:latin typeface="Open Sans" pitchFamily="34" charset="0"/>
                <a:ea typeface="Open Sans" pitchFamily="34" charset="0"/>
                <a:cs typeface="Open Sans" pitchFamily="34" charset="0"/>
              </a:rPr>
              <a:t>可行性研究</a:t>
            </a:r>
            <a:endParaRPr lang="en-US" altLang="zh-CN" sz="2400" spc="-150" dirty="0"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4365881B-1EB7-4332-8652-B127E4034270}"/>
              </a:ext>
            </a:extLst>
          </p:cNvPr>
          <p:cNvSpPr txBox="1"/>
          <p:nvPr/>
        </p:nvSpPr>
        <p:spPr>
          <a:xfrm>
            <a:off x="323528" y="585312"/>
            <a:ext cx="12961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/>
              <a:t>数据流图：</a:t>
            </a:r>
            <a:endParaRPr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8837FC9A-56B4-4C5E-861E-F279C425B9F8}"/>
              </a:ext>
            </a:extLst>
          </p:cNvPr>
          <p:cNvSpPr/>
          <p:nvPr/>
        </p:nvSpPr>
        <p:spPr>
          <a:xfrm>
            <a:off x="755576" y="1451560"/>
            <a:ext cx="648072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顾客</a:t>
            </a:r>
          </a:p>
        </p:txBody>
      </p:sp>
      <p:cxnSp>
        <p:nvCxnSpPr>
          <p:cNvPr id="8" name="连接符: 肘形 7">
            <a:extLst>
              <a:ext uri="{FF2B5EF4-FFF2-40B4-BE49-F238E27FC236}">
                <a16:creationId xmlns:a16="http://schemas.microsoft.com/office/drawing/2014/main" id="{FA518AD0-0390-4081-BC1A-613BE3464B78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1403648" y="1651615"/>
            <a:ext cx="936104" cy="632103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FC49B3C6-F648-4823-BF02-22DA4F0129C8}"/>
              </a:ext>
            </a:extLst>
          </p:cNvPr>
          <p:cNvSpPr txBox="1"/>
          <p:nvPr/>
        </p:nvSpPr>
        <p:spPr>
          <a:xfrm>
            <a:off x="1763688" y="1419622"/>
            <a:ext cx="122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点菜菜单</a:t>
            </a:r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B4E8AFB9-35DB-4CE9-93BD-53980903C31C}"/>
              </a:ext>
            </a:extLst>
          </p:cNvPr>
          <p:cNvSpPr/>
          <p:nvPr/>
        </p:nvSpPr>
        <p:spPr>
          <a:xfrm>
            <a:off x="2339752" y="1954402"/>
            <a:ext cx="792088" cy="79208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计算</a:t>
            </a:r>
          </a:p>
        </p:txBody>
      </p:sp>
      <p:sp>
        <p:nvSpPr>
          <p:cNvPr id="51" name="椭圆 50">
            <a:extLst>
              <a:ext uri="{FF2B5EF4-FFF2-40B4-BE49-F238E27FC236}">
                <a16:creationId xmlns:a16="http://schemas.microsoft.com/office/drawing/2014/main" id="{8B1A92A5-D8B2-4AB6-8617-9569E7F246E3}"/>
              </a:ext>
            </a:extLst>
          </p:cNvPr>
          <p:cNvSpPr/>
          <p:nvPr/>
        </p:nvSpPr>
        <p:spPr>
          <a:xfrm>
            <a:off x="2392206" y="2006856"/>
            <a:ext cx="687180" cy="68718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5CB7FAF3-FCFE-4B08-B526-A71EBD35E610}"/>
              </a:ext>
            </a:extLst>
          </p:cNvPr>
          <p:cNvCxnSpPr>
            <a:cxnSpLocks/>
            <a:stCxn id="51" idx="6"/>
            <a:endCxn id="66" idx="2"/>
          </p:cNvCxnSpPr>
          <p:nvPr/>
        </p:nvCxnSpPr>
        <p:spPr>
          <a:xfrm flipV="1">
            <a:off x="3079386" y="2334009"/>
            <a:ext cx="1149024" cy="164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>
            <a:extLst>
              <a:ext uri="{FF2B5EF4-FFF2-40B4-BE49-F238E27FC236}">
                <a16:creationId xmlns:a16="http://schemas.microsoft.com/office/drawing/2014/main" id="{3BF5EDD6-3760-456A-8520-CBB8D6673C5D}"/>
              </a:ext>
            </a:extLst>
          </p:cNvPr>
          <p:cNvSpPr txBox="1"/>
          <p:nvPr/>
        </p:nvSpPr>
        <p:spPr>
          <a:xfrm>
            <a:off x="3275542" y="251294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总价</a:t>
            </a:r>
          </a:p>
        </p:txBody>
      </p:sp>
      <p:sp>
        <p:nvSpPr>
          <p:cNvPr id="60" name="椭圆 59">
            <a:extLst>
              <a:ext uri="{FF2B5EF4-FFF2-40B4-BE49-F238E27FC236}">
                <a16:creationId xmlns:a16="http://schemas.microsoft.com/office/drawing/2014/main" id="{D55EF5F2-B5A9-47AA-A517-86397E3ADC35}"/>
              </a:ext>
            </a:extLst>
          </p:cNvPr>
          <p:cNvSpPr/>
          <p:nvPr/>
        </p:nvSpPr>
        <p:spPr>
          <a:xfrm>
            <a:off x="4175956" y="1937965"/>
            <a:ext cx="792088" cy="79208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打印</a:t>
            </a:r>
          </a:p>
        </p:txBody>
      </p:sp>
      <p:sp>
        <p:nvSpPr>
          <p:cNvPr id="66" name="椭圆 65">
            <a:extLst>
              <a:ext uri="{FF2B5EF4-FFF2-40B4-BE49-F238E27FC236}">
                <a16:creationId xmlns:a16="http://schemas.microsoft.com/office/drawing/2014/main" id="{AD69A5E0-9B5E-4BAC-9CDF-64E9A6E48F96}"/>
              </a:ext>
            </a:extLst>
          </p:cNvPr>
          <p:cNvSpPr/>
          <p:nvPr/>
        </p:nvSpPr>
        <p:spPr>
          <a:xfrm>
            <a:off x="4228410" y="1990419"/>
            <a:ext cx="687180" cy="68718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67" name="直接箭头连接符 66">
            <a:extLst>
              <a:ext uri="{FF2B5EF4-FFF2-40B4-BE49-F238E27FC236}">
                <a16:creationId xmlns:a16="http://schemas.microsoft.com/office/drawing/2014/main" id="{A25868F4-E3D5-4CB8-B75B-17DC46D2DEC7}"/>
              </a:ext>
            </a:extLst>
          </p:cNvPr>
          <p:cNvCxnSpPr>
            <a:cxnSpLocks/>
            <a:stCxn id="66" idx="6"/>
          </p:cNvCxnSpPr>
          <p:nvPr/>
        </p:nvCxnSpPr>
        <p:spPr>
          <a:xfrm flipV="1">
            <a:off x="4915590" y="1393981"/>
            <a:ext cx="372632" cy="9400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6E8416C8-A5F1-4E30-A388-7A59BEC5B92E}"/>
              </a:ext>
            </a:extLst>
          </p:cNvPr>
          <p:cNvCxnSpPr/>
          <p:nvPr/>
        </p:nvCxnSpPr>
        <p:spPr>
          <a:xfrm>
            <a:off x="4941750" y="1274267"/>
            <a:ext cx="72008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连接符 69">
            <a:extLst>
              <a:ext uri="{FF2B5EF4-FFF2-40B4-BE49-F238E27FC236}">
                <a16:creationId xmlns:a16="http://schemas.microsoft.com/office/drawing/2014/main" id="{FEFADBBF-14D1-400A-8BA0-79716A3091F3}"/>
              </a:ext>
            </a:extLst>
          </p:cNvPr>
          <p:cNvCxnSpPr/>
          <p:nvPr/>
        </p:nvCxnSpPr>
        <p:spPr>
          <a:xfrm>
            <a:off x="4941750" y="1354946"/>
            <a:ext cx="72008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文本框 70">
            <a:extLst>
              <a:ext uri="{FF2B5EF4-FFF2-40B4-BE49-F238E27FC236}">
                <a16:creationId xmlns:a16="http://schemas.microsoft.com/office/drawing/2014/main" id="{B38A2481-225C-4226-BF59-2FFCE77A4A35}"/>
              </a:ext>
            </a:extLst>
          </p:cNvPr>
          <p:cNvSpPr txBox="1"/>
          <p:nvPr/>
        </p:nvSpPr>
        <p:spPr>
          <a:xfrm>
            <a:off x="4965057" y="90493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清单</a:t>
            </a:r>
          </a:p>
        </p:txBody>
      </p:sp>
      <p:sp>
        <p:nvSpPr>
          <p:cNvPr id="76" name="文本框 75">
            <a:extLst>
              <a:ext uri="{FF2B5EF4-FFF2-40B4-BE49-F238E27FC236}">
                <a16:creationId xmlns:a16="http://schemas.microsoft.com/office/drawing/2014/main" id="{7F2BC95F-8D08-4A87-9845-DB48DE0856AB}"/>
              </a:ext>
            </a:extLst>
          </p:cNvPr>
          <p:cNvSpPr txBox="1"/>
          <p:nvPr/>
        </p:nvSpPr>
        <p:spPr>
          <a:xfrm>
            <a:off x="5301790" y="174328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菜单数据</a:t>
            </a:r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id="{ED32B3BF-70DB-433F-8379-CC0826F91884}"/>
              </a:ext>
            </a:extLst>
          </p:cNvPr>
          <p:cNvSpPr/>
          <p:nvPr/>
        </p:nvSpPr>
        <p:spPr>
          <a:xfrm>
            <a:off x="755576" y="3102983"/>
            <a:ext cx="648072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管理</a:t>
            </a:r>
          </a:p>
        </p:txBody>
      </p:sp>
      <p:cxnSp>
        <p:nvCxnSpPr>
          <p:cNvPr id="82" name="连接符: 肘形 81">
            <a:extLst>
              <a:ext uri="{FF2B5EF4-FFF2-40B4-BE49-F238E27FC236}">
                <a16:creationId xmlns:a16="http://schemas.microsoft.com/office/drawing/2014/main" id="{BAFEECD2-F8B4-4A6D-B5F1-55880D52352F}"/>
              </a:ext>
            </a:extLst>
          </p:cNvPr>
          <p:cNvCxnSpPr>
            <a:cxnSpLocks/>
            <a:stCxn id="79" idx="3"/>
          </p:cNvCxnSpPr>
          <p:nvPr/>
        </p:nvCxnSpPr>
        <p:spPr>
          <a:xfrm>
            <a:off x="1403648" y="3303038"/>
            <a:ext cx="936104" cy="632103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文本框 83">
            <a:extLst>
              <a:ext uri="{FF2B5EF4-FFF2-40B4-BE49-F238E27FC236}">
                <a16:creationId xmlns:a16="http://schemas.microsoft.com/office/drawing/2014/main" id="{DF5CDC25-AF9B-425C-B6C9-AA4DBE87C1E3}"/>
              </a:ext>
            </a:extLst>
          </p:cNvPr>
          <p:cNvSpPr txBox="1"/>
          <p:nvPr/>
        </p:nvSpPr>
        <p:spPr>
          <a:xfrm>
            <a:off x="1598123" y="3071045"/>
            <a:ext cx="13897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管理员密码</a:t>
            </a:r>
          </a:p>
        </p:txBody>
      </p:sp>
      <p:sp>
        <p:nvSpPr>
          <p:cNvPr id="85" name="椭圆 84">
            <a:extLst>
              <a:ext uri="{FF2B5EF4-FFF2-40B4-BE49-F238E27FC236}">
                <a16:creationId xmlns:a16="http://schemas.microsoft.com/office/drawing/2014/main" id="{8AB2E81E-035E-4911-9888-24DFDBDC62AB}"/>
              </a:ext>
            </a:extLst>
          </p:cNvPr>
          <p:cNvSpPr/>
          <p:nvPr/>
        </p:nvSpPr>
        <p:spPr>
          <a:xfrm>
            <a:off x="2339752" y="3605825"/>
            <a:ext cx="792088" cy="79208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登录</a:t>
            </a:r>
          </a:p>
        </p:txBody>
      </p:sp>
      <p:sp>
        <p:nvSpPr>
          <p:cNvPr id="86" name="椭圆 85">
            <a:extLst>
              <a:ext uri="{FF2B5EF4-FFF2-40B4-BE49-F238E27FC236}">
                <a16:creationId xmlns:a16="http://schemas.microsoft.com/office/drawing/2014/main" id="{5D7C6BB9-2AAE-433C-B17E-0AEF0AEEF524}"/>
              </a:ext>
            </a:extLst>
          </p:cNvPr>
          <p:cNvSpPr/>
          <p:nvPr/>
        </p:nvSpPr>
        <p:spPr>
          <a:xfrm>
            <a:off x="2392206" y="3658279"/>
            <a:ext cx="687180" cy="68718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87" name="直接箭头连接符 86">
            <a:extLst>
              <a:ext uri="{FF2B5EF4-FFF2-40B4-BE49-F238E27FC236}">
                <a16:creationId xmlns:a16="http://schemas.microsoft.com/office/drawing/2014/main" id="{9DBD6E54-E5E0-453D-8613-9E95792763DB}"/>
              </a:ext>
            </a:extLst>
          </p:cNvPr>
          <p:cNvCxnSpPr>
            <a:cxnSpLocks/>
          </p:cNvCxnSpPr>
          <p:nvPr/>
        </p:nvCxnSpPr>
        <p:spPr>
          <a:xfrm flipV="1">
            <a:off x="3165264" y="3935141"/>
            <a:ext cx="1453308" cy="153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椭圆 88">
            <a:extLst>
              <a:ext uri="{FF2B5EF4-FFF2-40B4-BE49-F238E27FC236}">
                <a16:creationId xmlns:a16="http://schemas.microsoft.com/office/drawing/2014/main" id="{22881CCB-3638-4629-9ECF-EEC0A3036721}"/>
              </a:ext>
            </a:extLst>
          </p:cNvPr>
          <p:cNvSpPr/>
          <p:nvPr/>
        </p:nvSpPr>
        <p:spPr>
          <a:xfrm>
            <a:off x="4647836" y="3577461"/>
            <a:ext cx="850371" cy="76390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更改</a:t>
            </a:r>
          </a:p>
        </p:txBody>
      </p:sp>
      <p:sp>
        <p:nvSpPr>
          <p:cNvPr id="90" name="椭圆 89">
            <a:extLst>
              <a:ext uri="{FF2B5EF4-FFF2-40B4-BE49-F238E27FC236}">
                <a16:creationId xmlns:a16="http://schemas.microsoft.com/office/drawing/2014/main" id="{4FC446BB-EA73-4CD3-BA9D-B867E385AE4B}"/>
              </a:ext>
            </a:extLst>
          </p:cNvPr>
          <p:cNvSpPr/>
          <p:nvPr/>
        </p:nvSpPr>
        <p:spPr>
          <a:xfrm>
            <a:off x="4708009" y="3626183"/>
            <a:ext cx="737744" cy="66273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91" name="直接箭头连接符 90">
            <a:extLst>
              <a:ext uri="{FF2B5EF4-FFF2-40B4-BE49-F238E27FC236}">
                <a16:creationId xmlns:a16="http://schemas.microsoft.com/office/drawing/2014/main" id="{DA83B058-3687-4538-8E14-1EBBED679A4B}"/>
              </a:ext>
            </a:extLst>
          </p:cNvPr>
          <p:cNvCxnSpPr>
            <a:cxnSpLocks/>
            <a:stCxn id="90" idx="6"/>
          </p:cNvCxnSpPr>
          <p:nvPr/>
        </p:nvCxnSpPr>
        <p:spPr>
          <a:xfrm flipV="1">
            <a:off x="5445753" y="3393216"/>
            <a:ext cx="1070463" cy="5643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接连接符 91">
            <a:extLst>
              <a:ext uri="{FF2B5EF4-FFF2-40B4-BE49-F238E27FC236}">
                <a16:creationId xmlns:a16="http://schemas.microsoft.com/office/drawing/2014/main" id="{A172B9B3-7C01-4726-AAEB-17CA94022582}"/>
              </a:ext>
            </a:extLst>
          </p:cNvPr>
          <p:cNvCxnSpPr>
            <a:cxnSpLocks/>
          </p:cNvCxnSpPr>
          <p:nvPr/>
        </p:nvCxnSpPr>
        <p:spPr>
          <a:xfrm>
            <a:off x="6109639" y="3312537"/>
            <a:ext cx="77306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接连接符 92">
            <a:extLst>
              <a:ext uri="{FF2B5EF4-FFF2-40B4-BE49-F238E27FC236}">
                <a16:creationId xmlns:a16="http://schemas.microsoft.com/office/drawing/2014/main" id="{597FFED5-AA3D-41CF-914B-CBACFD1C3321}"/>
              </a:ext>
            </a:extLst>
          </p:cNvPr>
          <p:cNvCxnSpPr>
            <a:cxnSpLocks/>
          </p:cNvCxnSpPr>
          <p:nvPr/>
        </p:nvCxnSpPr>
        <p:spPr>
          <a:xfrm>
            <a:off x="6109639" y="3393216"/>
            <a:ext cx="77306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文本框 94">
            <a:extLst>
              <a:ext uri="{FF2B5EF4-FFF2-40B4-BE49-F238E27FC236}">
                <a16:creationId xmlns:a16="http://schemas.microsoft.com/office/drawing/2014/main" id="{5C5FB23D-BAAB-471F-B984-EC91A1329BC0}"/>
              </a:ext>
            </a:extLst>
          </p:cNvPr>
          <p:cNvSpPr txBox="1"/>
          <p:nvPr/>
        </p:nvSpPr>
        <p:spPr>
          <a:xfrm>
            <a:off x="3120235" y="3441517"/>
            <a:ext cx="1646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要修改的菜单</a:t>
            </a:r>
          </a:p>
        </p:txBody>
      </p:sp>
      <p:sp>
        <p:nvSpPr>
          <p:cNvPr id="96" name="文本框 95">
            <a:extLst>
              <a:ext uri="{FF2B5EF4-FFF2-40B4-BE49-F238E27FC236}">
                <a16:creationId xmlns:a16="http://schemas.microsoft.com/office/drawing/2014/main" id="{E1FB8B07-2C84-425D-97A9-F31626168277}"/>
              </a:ext>
            </a:extLst>
          </p:cNvPr>
          <p:cNvSpPr txBox="1"/>
          <p:nvPr/>
        </p:nvSpPr>
        <p:spPr>
          <a:xfrm>
            <a:off x="6200697" y="281516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菜单</a:t>
            </a:r>
          </a:p>
        </p:txBody>
      </p:sp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B111DFD8-3E13-42B0-A7F7-30EDB33FE6B7}"/>
              </a:ext>
            </a:extLst>
          </p:cNvPr>
          <p:cNvCxnSpPr>
            <a:cxnSpLocks/>
            <a:stCxn id="71" idx="1"/>
          </p:cNvCxnSpPr>
          <p:nvPr/>
        </p:nvCxnSpPr>
        <p:spPr>
          <a:xfrm flipH="1">
            <a:off x="1079612" y="1089601"/>
            <a:ext cx="3885445" cy="2511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文本框 96">
            <a:extLst>
              <a:ext uri="{FF2B5EF4-FFF2-40B4-BE49-F238E27FC236}">
                <a16:creationId xmlns:a16="http://schemas.microsoft.com/office/drawing/2014/main" id="{8AA7542D-4636-4D9A-A182-561569677180}"/>
              </a:ext>
            </a:extLst>
          </p:cNvPr>
          <p:cNvSpPr txBox="1"/>
          <p:nvPr/>
        </p:nvSpPr>
        <p:spPr>
          <a:xfrm>
            <a:off x="5611699" y="3735150"/>
            <a:ext cx="1646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新的菜单</a:t>
            </a:r>
          </a:p>
        </p:txBody>
      </p: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79C5D08D-7D0D-437C-A465-4199C2967290}"/>
              </a:ext>
            </a:extLst>
          </p:cNvPr>
          <p:cNvCxnSpPr>
            <a:cxnSpLocks/>
            <a:stCxn id="89" idx="1"/>
          </p:cNvCxnSpPr>
          <p:nvPr/>
        </p:nvCxnSpPr>
        <p:spPr>
          <a:xfrm flipH="1" flipV="1">
            <a:off x="1259632" y="1937965"/>
            <a:ext cx="3512738" cy="17513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1919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93FF27DB-3256-4FDF-A3BA-D3E5C58D1A2F}"/>
              </a:ext>
            </a:extLst>
          </p:cNvPr>
          <p:cNvSpPr txBox="1"/>
          <p:nvPr/>
        </p:nvSpPr>
        <p:spPr>
          <a:xfrm>
            <a:off x="350308" y="669029"/>
            <a:ext cx="701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/>
              <a:t>类图</a:t>
            </a:r>
            <a:endParaRPr lang="zh-CN" altLang="en-US" dirty="0"/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B7C9091D-C0EE-4A2F-AE7E-BB429D622E4F}"/>
              </a:ext>
            </a:extLst>
          </p:cNvPr>
          <p:cNvGrpSpPr/>
          <p:nvPr/>
        </p:nvGrpSpPr>
        <p:grpSpPr>
          <a:xfrm>
            <a:off x="3076680" y="1069139"/>
            <a:ext cx="1296144" cy="1020223"/>
            <a:chOff x="3419872" y="785367"/>
            <a:chExt cx="1296144" cy="1155001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ED412922-008F-487F-B4A4-CCAFE293A264}"/>
                </a:ext>
              </a:extLst>
            </p:cNvPr>
            <p:cNvSpPr/>
            <p:nvPr/>
          </p:nvSpPr>
          <p:spPr>
            <a:xfrm>
              <a:off x="3419872" y="785367"/>
              <a:ext cx="1296144" cy="20005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/>
                <a:t>主界面</a:t>
              </a: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FE0149F6-1DA5-4F10-BC91-F6509710E377}"/>
                </a:ext>
              </a:extLst>
            </p:cNvPr>
            <p:cNvSpPr/>
            <p:nvPr/>
          </p:nvSpPr>
          <p:spPr>
            <a:xfrm>
              <a:off x="3419872" y="985419"/>
              <a:ext cx="1296144" cy="95494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dirty="0" err="1">
                  <a:solidFill>
                    <a:schemeClr val="accent1"/>
                  </a:solidFill>
                </a:rPr>
                <a:t>angular.module</a:t>
              </a:r>
              <a:r>
                <a:rPr lang="en-US" altLang="zh-CN" sz="1100" dirty="0">
                  <a:solidFill>
                    <a:schemeClr val="accent1"/>
                  </a:solidFill>
                </a:rPr>
                <a:t>()</a:t>
              </a:r>
            </a:p>
            <a:p>
              <a:pPr algn="ctr"/>
              <a:r>
                <a:rPr lang="en-US" altLang="zh-CN" sz="1100" dirty="0" err="1">
                  <a:solidFill>
                    <a:schemeClr val="accent1"/>
                  </a:solidFill>
                </a:rPr>
                <a:t>angular.controller</a:t>
              </a:r>
              <a:r>
                <a:rPr lang="en-US" altLang="zh-CN" sz="1100" dirty="0">
                  <a:solidFill>
                    <a:schemeClr val="accent1"/>
                  </a:solidFill>
                </a:rPr>
                <a:t>()</a:t>
              </a:r>
            </a:p>
            <a:p>
              <a:pPr algn="ctr"/>
              <a:r>
                <a:rPr lang="en-US" altLang="zh-CN" sz="1100" dirty="0" err="1">
                  <a:solidFill>
                    <a:schemeClr val="accent1"/>
                  </a:solidFill>
                </a:rPr>
                <a:t>Angular.config</a:t>
              </a:r>
              <a:r>
                <a:rPr lang="en-US" altLang="zh-CN" sz="1100" dirty="0">
                  <a:solidFill>
                    <a:schemeClr val="accent1"/>
                  </a:solidFill>
                </a:rPr>
                <a:t>()</a:t>
              </a:r>
            </a:p>
            <a:p>
              <a:pPr algn="ctr"/>
              <a:r>
                <a:rPr lang="en-US" altLang="zh-CN" sz="1100" dirty="0">
                  <a:solidFill>
                    <a:schemeClr val="accent1"/>
                  </a:solidFill>
                </a:rPr>
                <a:t>$</a:t>
              </a:r>
              <a:r>
                <a:rPr lang="en-US" altLang="zh-CN" sz="1100" dirty="0" err="1">
                  <a:solidFill>
                    <a:schemeClr val="accent1"/>
                  </a:solidFill>
                </a:rPr>
                <a:t>scope.toFirst</a:t>
              </a:r>
              <a:r>
                <a:rPr lang="en-US" altLang="zh-CN" sz="1100" dirty="0">
                  <a:solidFill>
                    <a:schemeClr val="accent1"/>
                  </a:solidFill>
                </a:rPr>
                <a:t>()</a:t>
              </a:r>
            </a:p>
            <a:p>
              <a:pPr algn="ctr"/>
              <a:r>
                <a:rPr lang="en-US" altLang="zh-CN" sz="1100" dirty="0">
                  <a:solidFill>
                    <a:schemeClr val="accent1"/>
                  </a:solidFill>
                </a:rPr>
                <a:t>$</a:t>
              </a:r>
              <a:r>
                <a:rPr lang="en-US" altLang="zh-CN" sz="1100" dirty="0" err="1">
                  <a:solidFill>
                    <a:schemeClr val="accent1"/>
                  </a:solidFill>
                </a:rPr>
                <a:t>scope.login</a:t>
              </a:r>
              <a:r>
                <a:rPr lang="en-US" altLang="zh-CN" sz="1100" dirty="0">
                  <a:solidFill>
                    <a:schemeClr val="accent1"/>
                  </a:solidFill>
                </a:rPr>
                <a:t>()</a:t>
              </a:r>
            </a:p>
          </p:txBody>
        </p:sp>
      </p:grp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B5360E5F-A396-4671-BB65-50ED66604F2D}"/>
              </a:ext>
            </a:extLst>
          </p:cNvPr>
          <p:cNvGrpSpPr/>
          <p:nvPr/>
        </p:nvGrpSpPr>
        <p:grpSpPr>
          <a:xfrm>
            <a:off x="1060456" y="1537736"/>
            <a:ext cx="1297144" cy="1043571"/>
            <a:chOff x="4067944" y="533884"/>
            <a:chExt cx="1297144" cy="1043571"/>
          </a:xfrm>
        </p:grpSpPr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7AA46584-BA35-4DAC-8E2E-D8F5BF29B603}"/>
                </a:ext>
              </a:extLst>
            </p:cNvPr>
            <p:cNvSpPr/>
            <p:nvPr/>
          </p:nvSpPr>
          <p:spPr>
            <a:xfrm>
              <a:off x="4067944" y="533884"/>
              <a:ext cx="1296144" cy="20005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/>
                <a:t>用户</a:t>
              </a:r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7BA3F182-012E-4ED8-9AAA-21B59C41405D}"/>
                </a:ext>
              </a:extLst>
            </p:cNvPr>
            <p:cNvSpPr/>
            <p:nvPr/>
          </p:nvSpPr>
          <p:spPr>
            <a:xfrm>
              <a:off x="4068944" y="733939"/>
              <a:ext cx="1296144" cy="84351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dirty="0">
                  <a:solidFill>
                    <a:schemeClr val="accent1"/>
                  </a:solidFill>
                </a:rPr>
                <a:t>$</a:t>
              </a:r>
              <a:r>
                <a:rPr lang="en-US" altLang="zh-CN" sz="1100" dirty="0" err="1">
                  <a:solidFill>
                    <a:schemeClr val="accent1"/>
                  </a:solidFill>
                </a:rPr>
                <a:t>scope.lists</a:t>
              </a:r>
              <a:endParaRPr lang="en-US" altLang="zh-CN" sz="1100" dirty="0">
                <a:solidFill>
                  <a:schemeClr val="accent1"/>
                </a:solidFill>
              </a:endParaRPr>
            </a:p>
            <a:p>
              <a:pPr algn="ctr"/>
              <a:r>
                <a:rPr lang="en-US" altLang="zh-CN" sz="1100" dirty="0">
                  <a:solidFill>
                    <a:schemeClr val="accent1"/>
                  </a:solidFill>
                </a:rPr>
                <a:t>$scope.good1</a:t>
              </a:r>
            </a:p>
            <a:p>
              <a:pPr algn="ctr"/>
              <a:r>
                <a:rPr lang="en-US" altLang="zh-CN" sz="1100" dirty="0">
                  <a:solidFill>
                    <a:schemeClr val="accent1"/>
                  </a:solidFill>
                </a:rPr>
                <a:t>$scope.good2</a:t>
              </a:r>
            </a:p>
            <a:p>
              <a:pPr algn="ctr"/>
              <a:r>
                <a:rPr lang="en-US" altLang="zh-CN" sz="1100" dirty="0">
                  <a:solidFill>
                    <a:schemeClr val="accent1"/>
                  </a:solidFill>
                </a:rPr>
                <a:t>$</a:t>
              </a:r>
              <a:r>
                <a:rPr lang="en-US" altLang="zh-CN" sz="1100" dirty="0" err="1">
                  <a:solidFill>
                    <a:schemeClr val="accent1"/>
                  </a:solidFill>
                </a:rPr>
                <a:t>scope.sum</a:t>
              </a:r>
              <a:r>
                <a:rPr lang="en-US" altLang="zh-CN" sz="1100" dirty="0">
                  <a:solidFill>
                    <a:schemeClr val="accent1"/>
                  </a:solidFill>
                </a:rPr>
                <a:t>()</a:t>
              </a:r>
            </a:p>
            <a:p>
              <a:pPr algn="ctr"/>
              <a:r>
                <a:rPr lang="en-US" altLang="zh-CN" sz="1100" dirty="0">
                  <a:solidFill>
                    <a:schemeClr val="accent1"/>
                  </a:solidFill>
                </a:rPr>
                <a:t>$</a:t>
              </a:r>
              <a:r>
                <a:rPr lang="en-US" altLang="zh-CN" sz="1100" dirty="0" err="1">
                  <a:solidFill>
                    <a:schemeClr val="accent1"/>
                  </a:solidFill>
                </a:rPr>
                <a:t>scope.result</a:t>
              </a:r>
              <a:r>
                <a:rPr lang="en-US" altLang="zh-CN" sz="1100" dirty="0">
                  <a:solidFill>
                    <a:schemeClr val="accent1"/>
                  </a:solidFill>
                </a:rPr>
                <a:t>()</a:t>
              </a:r>
            </a:p>
          </p:txBody>
        </p:sp>
      </p:grp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8EE8A99F-D7F4-413B-B355-608E6D5B5309}"/>
              </a:ext>
            </a:extLst>
          </p:cNvPr>
          <p:cNvGrpSpPr/>
          <p:nvPr/>
        </p:nvGrpSpPr>
        <p:grpSpPr>
          <a:xfrm>
            <a:off x="5220072" y="1347614"/>
            <a:ext cx="1296144" cy="400110"/>
            <a:chOff x="3419872" y="785367"/>
            <a:chExt cx="1296144" cy="400110"/>
          </a:xfrm>
        </p:grpSpPr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4B616E9B-1A35-4E65-B0DC-3CB179C50007}"/>
                </a:ext>
              </a:extLst>
            </p:cNvPr>
            <p:cNvSpPr/>
            <p:nvPr/>
          </p:nvSpPr>
          <p:spPr>
            <a:xfrm>
              <a:off x="3419872" y="785367"/>
              <a:ext cx="1296144" cy="20005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/>
                <a:t>管理</a:t>
              </a:r>
            </a:p>
          </p:txBody>
        </p:sp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DF750B4F-5582-4892-9619-3A6F4DC0516D}"/>
                </a:ext>
              </a:extLst>
            </p:cNvPr>
            <p:cNvSpPr/>
            <p:nvPr/>
          </p:nvSpPr>
          <p:spPr>
            <a:xfrm>
              <a:off x="3419872" y="985422"/>
              <a:ext cx="1296144" cy="20005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sz="1100" dirty="0">
                <a:solidFill>
                  <a:schemeClr val="accent1"/>
                </a:solidFill>
              </a:endParaRPr>
            </a:p>
            <a:p>
              <a:pPr algn="ctr"/>
              <a:r>
                <a:rPr lang="en-US" altLang="zh-CN" sz="1100" dirty="0">
                  <a:solidFill>
                    <a:schemeClr val="accent1"/>
                  </a:solidFill>
                </a:rPr>
                <a:t>$</a:t>
              </a:r>
              <a:r>
                <a:rPr lang="en-US" altLang="zh-CN" sz="1100" dirty="0" err="1">
                  <a:solidFill>
                    <a:schemeClr val="accent1"/>
                  </a:solidFill>
                </a:rPr>
                <a:t>scope.toLogin</a:t>
              </a:r>
              <a:r>
                <a:rPr lang="en-US" altLang="zh-CN" sz="1100" dirty="0">
                  <a:solidFill>
                    <a:schemeClr val="accent1"/>
                  </a:solidFill>
                </a:rPr>
                <a:t>()</a:t>
              </a:r>
            </a:p>
            <a:p>
              <a:pPr algn="ctr"/>
              <a:endParaRPr lang="zh-CN" altLang="en-US" sz="1100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5529B26A-27AE-4284-B3B4-434F369D563F}"/>
              </a:ext>
            </a:extLst>
          </p:cNvPr>
          <p:cNvGrpSpPr/>
          <p:nvPr/>
        </p:nvGrpSpPr>
        <p:grpSpPr>
          <a:xfrm>
            <a:off x="1051348" y="3140357"/>
            <a:ext cx="1296144" cy="1025126"/>
            <a:chOff x="3419872" y="785367"/>
            <a:chExt cx="1296144" cy="1025126"/>
          </a:xfrm>
        </p:grpSpPr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62177ACA-28D9-4C7C-870C-F29941215F9F}"/>
                </a:ext>
              </a:extLst>
            </p:cNvPr>
            <p:cNvSpPr/>
            <p:nvPr/>
          </p:nvSpPr>
          <p:spPr>
            <a:xfrm>
              <a:off x="3419872" y="785367"/>
              <a:ext cx="1296144" cy="20005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/>
                <a:t>打印清单</a:t>
              </a:r>
            </a:p>
          </p:txBody>
        </p:sp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BC0895C7-D462-4B24-B9E6-4EFE471840F2}"/>
                </a:ext>
              </a:extLst>
            </p:cNvPr>
            <p:cNvSpPr/>
            <p:nvPr/>
          </p:nvSpPr>
          <p:spPr>
            <a:xfrm>
              <a:off x="3419872" y="985422"/>
              <a:ext cx="1296144" cy="82507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dirty="0">
                  <a:solidFill>
                    <a:schemeClr val="accent1"/>
                  </a:solidFill>
                </a:rPr>
                <a:t>$</a:t>
              </a:r>
              <a:r>
                <a:rPr lang="en-US" altLang="zh-CN" sz="1100" dirty="0" err="1">
                  <a:solidFill>
                    <a:schemeClr val="accent1"/>
                  </a:solidFill>
                </a:rPr>
                <a:t>scope.show</a:t>
              </a:r>
              <a:r>
                <a:rPr lang="en-US" altLang="zh-CN" sz="1100" dirty="0">
                  <a:solidFill>
                    <a:schemeClr val="accent1"/>
                  </a:solidFill>
                </a:rPr>
                <a:t>()</a:t>
              </a:r>
            </a:p>
            <a:p>
              <a:pPr algn="ctr"/>
              <a:r>
                <a:rPr lang="en-US" altLang="zh-CN" sz="1100" dirty="0">
                  <a:solidFill>
                    <a:schemeClr val="accent1"/>
                  </a:solidFill>
                </a:rPr>
                <a:t>$</a:t>
              </a:r>
              <a:r>
                <a:rPr lang="en-US" altLang="zh-CN" sz="1100" dirty="0" err="1">
                  <a:solidFill>
                    <a:schemeClr val="accent1"/>
                  </a:solidFill>
                </a:rPr>
                <a:t>scope.unshow</a:t>
              </a:r>
              <a:r>
                <a:rPr lang="en-US" altLang="zh-CN" sz="1100" dirty="0">
                  <a:solidFill>
                    <a:schemeClr val="accent1"/>
                  </a:solidFill>
                </a:rPr>
                <a:t>()</a:t>
              </a:r>
            </a:p>
            <a:p>
              <a:pPr algn="ctr"/>
              <a:r>
                <a:rPr lang="en-US" altLang="zh-CN" sz="1100" dirty="0">
                  <a:solidFill>
                    <a:schemeClr val="accent1"/>
                  </a:solidFill>
                </a:rPr>
                <a:t>$</a:t>
              </a:r>
              <a:r>
                <a:rPr lang="en-US" altLang="zh-CN" sz="1100" dirty="0" err="1">
                  <a:solidFill>
                    <a:schemeClr val="accent1"/>
                  </a:solidFill>
                </a:rPr>
                <a:t>scope.time</a:t>
              </a:r>
              <a:endParaRPr lang="en-US" altLang="zh-CN" sz="1100" dirty="0">
                <a:solidFill>
                  <a:schemeClr val="accent1"/>
                </a:solidFill>
              </a:endParaRPr>
            </a:p>
            <a:p>
              <a:pPr algn="ctr"/>
              <a:r>
                <a:rPr lang="en-US" altLang="zh-CN" sz="1100" dirty="0">
                  <a:solidFill>
                    <a:schemeClr val="accent1"/>
                  </a:solidFill>
                </a:rPr>
                <a:t>$</a:t>
              </a:r>
              <a:r>
                <a:rPr lang="en-US" altLang="zh-CN" sz="1100" dirty="0" err="1">
                  <a:solidFill>
                    <a:schemeClr val="accent1"/>
                  </a:solidFill>
                </a:rPr>
                <a:t>scope.sum</a:t>
              </a:r>
              <a:r>
                <a:rPr lang="en-US" altLang="zh-CN" sz="1100" dirty="0">
                  <a:solidFill>
                    <a:schemeClr val="accent1"/>
                  </a:solidFill>
                </a:rPr>
                <a:t>()</a:t>
              </a:r>
            </a:p>
            <a:p>
              <a:pPr algn="ctr"/>
              <a:r>
                <a:rPr lang="en-US" altLang="zh-CN" sz="1100" dirty="0">
                  <a:solidFill>
                    <a:schemeClr val="accent1"/>
                  </a:solidFill>
                </a:rPr>
                <a:t>$</a:t>
              </a:r>
              <a:r>
                <a:rPr lang="en-US" altLang="zh-CN" sz="1100" dirty="0" err="1">
                  <a:solidFill>
                    <a:schemeClr val="accent1"/>
                  </a:solidFill>
                </a:rPr>
                <a:t>scope.result</a:t>
              </a:r>
              <a:r>
                <a:rPr lang="en-US" altLang="zh-CN" sz="1100" dirty="0">
                  <a:solidFill>
                    <a:schemeClr val="accent1"/>
                  </a:solidFill>
                </a:rPr>
                <a:t>()</a:t>
              </a:r>
            </a:p>
          </p:txBody>
        </p:sp>
      </p:grp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63B9855A-6679-4327-8333-BFA816956200}"/>
              </a:ext>
            </a:extLst>
          </p:cNvPr>
          <p:cNvGrpSpPr/>
          <p:nvPr/>
        </p:nvGrpSpPr>
        <p:grpSpPr>
          <a:xfrm>
            <a:off x="5244048" y="2773374"/>
            <a:ext cx="1296144" cy="567038"/>
            <a:chOff x="3419872" y="785367"/>
            <a:chExt cx="1296144" cy="567038"/>
          </a:xfrm>
        </p:grpSpPr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62D5B5B4-9E39-4A1B-8351-D30E8C884E1A}"/>
                </a:ext>
              </a:extLst>
            </p:cNvPr>
            <p:cNvSpPr/>
            <p:nvPr/>
          </p:nvSpPr>
          <p:spPr>
            <a:xfrm>
              <a:off x="3419872" y="785367"/>
              <a:ext cx="1296144" cy="20005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/>
                <a:t>删除</a:t>
              </a:r>
            </a:p>
          </p:txBody>
        </p:sp>
        <p:sp>
          <p:nvSpPr>
            <p:cNvPr id="56" name="矩形 55">
              <a:extLst>
                <a:ext uri="{FF2B5EF4-FFF2-40B4-BE49-F238E27FC236}">
                  <a16:creationId xmlns:a16="http://schemas.microsoft.com/office/drawing/2014/main" id="{ED72505D-691A-44B5-BC84-0A27EFC3CB72}"/>
                </a:ext>
              </a:extLst>
            </p:cNvPr>
            <p:cNvSpPr/>
            <p:nvPr/>
          </p:nvSpPr>
          <p:spPr>
            <a:xfrm>
              <a:off x="3419872" y="985422"/>
              <a:ext cx="1296144" cy="36698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dirty="0">
                  <a:solidFill>
                    <a:schemeClr val="accent1"/>
                  </a:solidFill>
                </a:rPr>
                <a:t>$</a:t>
              </a:r>
              <a:r>
                <a:rPr lang="en-US" altLang="zh-CN" sz="1100" dirty="0" err="1">
                  <a:solidFill>
                    <a:schemeClr val="accent1"/>
                  </a:solidFill>
                </a:rPr>
                <a:t>scope.delete</a:t>
              </a:r>
              <a:r>
                <a:rPr lang="en-US" altLang="zh-CN" sz="1100" dirty="0">
                  <a:solidFill>
                    <a:schemeClr val="accent1"/>
                  </a:solidFill>
                </a:rPr>
                <a:t>()</a:t>
              </a:r>
            </a:p>
            <a:p>
              <a:pPr algn="ctr"/>
              <a:r>
                <a:rPr lang="en-US" altLang="zh-CN" sz="1100" dirty="0">
                  <a:solidFill>
                    <a:schemeClr val="accent1"/>
                  </a:solidFill>
                </a:rPr>
                <a:t>$</a:t>
              </a:r>
              <a:r>
                <a:rPr lang="en-US" altLang="zh-CN" sz="1100" dirty="0" err="1">
                  <a:solidFill>
                    <a:schemeClr val="accent1"/>
                  </a:solidFill>
                </a:rPr>
                <a:t>scope.$index</a:t>
              </a:r>
              <a:endParaRPr lang="en-US" altLang="zh-CN" sz="1100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59" name="组合 58">
            <a:extLst>
              <a:ext uri="{FF2B5EF4-FFF2-40B4-BE49-F238E27FC236}">
                <a16:creationId xmlns:a16="http://schemas.microsoft.com/office/drawing/2014/main" id="{19FF18FC-09F2-430E-A847-7DF04C5A7B5D}"/>
              </a:ext>
            </a:extLst>
          </p:cNvPr>
          <p:cNvGrpSpPr/>
          <p:nvPr/>
        </p:nvGrpSpPr>
        <p:grpSpPr>
          <a:xfrm>
            <a:off x="6677080" y="2773374"/>
            <a:ext cx="1296144" cy="1025126"/>
            <a:chOff x="3419872" y="785367"/>
            <a:chExt cx="1296144" cy="1025126"/>
          </a:xfrm>
        </p:grpSpPr>
        <p:sp>
          <p:nvSpPr>
            <p:cNvPr id="61" name="矩形 60">
              <a:extLst>
                <a:ext uri="{FF2B5EF4-FFF2-40B4-BE49-F238E27FC236}">
                  <a16:creationId xmlns:a16="http://schemas.microsoft.com/office/drawing/2014/main" id="{95F3C2C8-8FB7-446D-A623-3DFA1A668E98}"/>
                </a:ext>
              </a:extLst>
            </p:cNvPr>
            <p:cNvSpPr/>
            <p:nvPr/>
          </p:nvSpPr>
          <p:spPr>
            <a:xfrm>
              <a:off x="3419872" y="785367"/>
              <a:ext cx="1296144" cy="20005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/>
                <a:t>增加</a:t>
              </a:r>
            </a:p>
          </p:txBody>
        </p:sp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2DF91056-2ED6-447E-A4D1-3FFE62EB0A32}"/>
                </a:ext>
              </a:extLst>
            </p:cNvPr>
            <p:cNvSpPr/>
            <p:nvPr/>
          </p:nvSpPr>
          <p:spPr>
            <a:xfrm>
              <a:off x="3419872" y="985422"/>
              <a:ext cx="1296144" cy="82507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dirty="0">
                  <a:solidFill>
                    <a:schemeClr val="accent1"/>
                  </a:solidFill>
                </a:rPr>
                <a:t>$</a:t>
              </a:r>
              <a:r>
                <a:rPr lang="en-US" altLang="zh-CN" sz="1100" dirty="0" err="1">
                  <a:solidFill>
                    <a:schemeClr val="accent1"/>
                  </a:solidFill>
                </a:rPr>
                <a:t>scope.add_name</a:t>
              </a:r>
              <a:endParaRPr lang="en-US" altLang="zh-CN" sz="1100" dirty="0">
                <a:solidFill>
                  <a:schemeClr val="accent1"/>
                </a:solidFill>
              </a:endParaRPr>
            </a:p>
            <a:p>
              <a:pPr algn="ctr"/>
              <a:r>
                <a:rPr lang="en-US" altLang="zh-CN" sz="1100" dirty="0">
                  <a:solidFill>
                    <a:schemeClr val="accent1"/>
                  </a:solidFill>
                </a:rPr>
                <a:t>$</a:t>
              </a:r>
              <a:r>
                <a:rPr lang="en-US" altLang="zh-CN" sz="1100" dirty="0" err="1">
                  <a:solidFill>
                    <a:schemeClr val="accent1"/>
                  </a:solidFill>
                </a:rPr>
                <a:t>scope.add_price</a:t>
              </a:r>
              <a:endParaRPr lang="en-US" altLang="zh-CN" sz="1100" dirty="0">
                <a:solidFill>
                  <a:schemeClr val="accent1"/>
                </a:solidFill>
              </a:endParaRPr>
            </a:p>
            <a:p>
              <a:pPr algn="ctr"/>
              <a:r>
                <a:rPr lang="en-US" altLang="zh-CN" sz="1100" dirty="0">
                  <a:solidFill>
                    <a:schemeClr val="accent1"/>
                  </a:solidFill>
                </a:rPr>
                <a:t>$</a:t>
              </a:r>
              <a:r>
                <a:rPr lang="en-US" altLang="zh-CN" sz="1100" dirty="0" err="1">
                  <a:solidFill>
                    <a:schemeClr val="accent1"/>
                  </a:solidFill>
                </a:rPr>
                <a:t>scope.add</a:t>
              </a:r>
              <a:r>
                <a:rPr lang="en-US" altLang="zh-CN" sz="1100" dirty="0">
                  <a:solidFill>
                    <a:schemeClr val="accent1"/>
                  </a:solidFill>
                </a:rPr>
                <a:t>()</a:t>
              </a:r>
            </a:p>
            <a:p>
              <a:pPr algn="ctr"/>
              <a:r>
                <a:rPr lang="en-US" altLang="zh-CN" sz="1100" dirty="0">
                  <a:solidFill>
                    <a:schemeClr val="accent1"/>
                  </a:solidFill>
                </a:rPr>
                <a:t>$</a:t>
              </a:r>
              <a:r>
                <a:rPr lang="en-US" altLang="zh-CN" sz="1100" dirty="0" err="1">
                  <a:solidFill>
                    <a:schemeClr val="accent1"/>
                  </a:solidFill>
                </a:rPr>
                <a:t>scope.showone</a:t>
              </a:r>
              <a:endParaRPr lang="en-US" altLang="zh-CN" sz="1100" dirty="0">
                <a:solidFill>
                  <a:schemeClr val="accent1"/>
                </a:solidFill>
              </a:endParaRPr>
            </a:p>
            <a:p>
              <a:pPr algn="ctr"/>
              <a:r>
                <a:rPr lang="en-US" altLang="zh-CN" sz="1100" dirty="0">
                  <a:solidFill>
                    <a:schemeClr val="accent1"/>
                  </a:solidFill>
                </a:rPr>
                <a:t>$</a:t>
              </a:r>
              <a:r>
                <a:rPr lang="en-US" altLang="zh-CN" sz="1100" dirty="0" err="1">
                  <a:solidFill>
                    <a:schemeClr val="accent1"/>
                  </a:solidFill>
                </a:rPr>
                <a:t>scope.show_add</a:t>
              </a:r>
              <a:r>
                <a:rPr lang="en-US" altLang="zh-CN" sz="1100" dirty="0">
                  <a:solidFill>
                    <a:schemeClr val="accent1"/>
                  </a:solidFill>
                </a:rPr>
                <a:t>()</a:t>
              </a:r>
              <a:endParaRPr lang="zh-CN" altLang="en-US" sz="1100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64" name="组合 63">
            <a:extLst>
              <a:ext uri="{FF2B5EF4-FFF2-40B4-BE49-F238E27FC236}">
                <a16:creationId xmlns:a16="http://schemas.microsoft.com/office/drawing/2014/main" id="{6C9E304C-32D5-439A-BED0-E63B6C8CD84E}"/>
              </a:ext>
            </a:extLst>
          </p:cNvPr>
          <p:cNvGrpSpPr/>
          <p:nvPr/>
        </p:nvGrpSpPr>
        <p:grpSpPr>
          <a:xfrm>
            <a:off x="3661456" y="2773374"/>
            <a:ext cx="1296144" cy="528013"/>
            <a:chOff x="3419872" y="785367"/>
            <a:chExt cx="1296144" cy="528013"/>
          </a:xfrm>
        </p:grpSpPr>
        <p:sp>
          <p:nvSpPr>
            <p:cNvPr id="65" name="矩形 64">
              <a:extLst>
                <a:ext uri="{FF2B5EF4-FFF2-40B4-BE49-F238E27FC236}">
                  <a16:creationId xmlns:a16="http://schemas.microsoft.com/office/drawing/2014/main" id="{693BA212-DD82-4C6D-955E-0DEFFE7A2D3E}"/>
                </a:ext>
              </a:extLst>
            </p:cNvPr>
            <p:cNvSpPr/>
            <p:nvPr/>
          </p:nvSpPr>
          <p:spPr>
            <a:xfrm>
              <a:off x="3419872" y="785367"/>
              <a:ext cx="1296144" cy="20005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/>
                <a:t>登录</a:t>
              </a:r>
            </a:p>
          </p:txBody>
        </p:sp>
        <p:sp>
          <p:nvSpPr>
            <p:cNvPr id="66" name="矩形 65">
              <a:extLst>
                <a:ext uri="{FF2B5EF4-FFF2-40B4-BE49-F238E27FC236}">
                  <a16:creationId xmlns:a16="http://schemas.microsoft.com/office/drawing/2014/main" id="{72E75111-A4D0-45FC-A639-776A7C0A27C1}"/>
                </a:ext>
              </a:extLst>
            </p:cNvPr>
            <p:cNvSpPr/>
            <p:nvPr/>
          </p:nvSpPr>
          <p:spPr>
            <a:xfrm>
              <a:off x="3419872" y="985422"/>
              <a:ext cx="1296144" cy="32795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dirty="0">
                  <a:solidFill>
                    <a:schemeClr val="accent1"/>
                  </a:solidFill>
                </a:rPr>
                <a:t>$</a:t>
              </a:r>
              <a:r>
                <a:rPr lang="en-US" altLang="zh-CN" sz="1100" dirty="0" err="1">
                  <a:solidFill>
                    <a:schemeClr val="accent1"/>
                  </a:solidFill>
                </a:rPr>
                <a:t>scope.toUpdate</a:t>
              </a:r>
              <a:r>
                <a:rPr lang="en-US" altLang="zh-CN" sz="1100" dirty="0">
                  <a:solidFill>
                    <a:schemeClr val="accent1"/>
                  </a:solidFill>
                </a:rPr>
                <a:t>()</a:t>
              </a:r>
            </a:p>
            <a:p>
              <a:pPr algn="ctr"/>
              <a:r>
                <a:rPr lang="en-US" altLang="zh-CN" sz="1100" dirty="0">
                  <a:solidFill>
                    <a:schemeClr val="accent1"/>
                  </a:solidFill>
                </a:rPr>
                <a:t>$</a:t>
              </a:r>
              <a:r>
                <a:rPr lang="en-US" altLang="zh-CN" sz="1100" dirty="0" err="1">
                  <a:solidFill>
                    <a:schemeClr val="accent1"/>
                  </a:solidFill>
                </a:rPr>
                <a:t>scope.password</a:t>
              </a:r>
              <a:endParaRPr lang="en-US" altLang="zh-CN" sz="1100" dirty="0">
                <a:solidFill>
                  <a:schemeClr val="accent1"/>
                </a:solidFill>
              </a:endParaRPr>
            </a:p>
          </p:txBody>
        </p:sp>
      </p:grpSp>
      <p:cxnSp>
        <p:nvCxnSpPr>
          <p:cNvPr id="11" name="连接符: 肘形 10">
            <a:extLst>
              <a:ext uri="{FF2B5EF4-FFF2-40B4-BE49-F238E27FC236}">
                <a16:creationId xmlns:a16="http://schemas.microsoft.com/office/drawing/2014/main" id="{1C785FD0-6816-4E00-9841-6782BAD111A0}"/>
              </a:ext>
            </a:extLst>
          </p:cNvPr>
          <p:cNvCxnSpPr>
            <a:cxnSpLocks/>
            <a:stCxn id="5" idx="1"/>
            <a:endCxn id="39" idx="0"/>
          </p:cNvCxnSpPr>
          <p:nvPr/>
        </p:nvCxnSpPr>
        <p:spPr>
          <a:xfrm rot="10800000" flipV="1">
            <a:off x="1708528" y="1157494"/>
            <a:ext cx="1368152" cy="38024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连接符: 肘形 12">
            <a:extLst>
              <a:ext uri="{FF2B5EF4-FFF2-40B4-BE49-F238E27FC236}">
                <a16:creationId xmlns:a16="http://schemas.microsoft.com/office/drawing/2014/main" id="{09E29F7A-F263-4957-9D97-678BF730D8A0}"/>
              </a:ext>
            </a:extLst>
          </p:cNvPr>
          <p:cNvCxnSpPr>
            <a:cxnSpLocks/>
            <a:stCxn id="5" idx="3"/>
            <a:endCxn id="46" idx="0"/>
          </p:cNvCxnSpPr>
          <p:nvPr/>
        </p:nvCxnSpPr>
        <p:spPr>
          <a:xfrm>
            <a:off x="4372824" y="1157494"/>
            <a:ext cx="1495320" cy="19012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连接符: 肘形 19">
            <a:extLst>
              <a:ext uri="{FF2B5EF4-FFF2-40B4-BE49-F238E27FC236}">
                <a16:creationId xmlns:a16="http://schemas.microsoft.com/office/drawing/2014/main" id="{CD96EC67-2F6B-446E-A1B8-0EC56DA6AB88}"/>
              </a:ext>
            </a:extLst>
          </p:cNvPr>
          <p:cNvCxnSpPr>
            <a:cxnSpLocks/>
            <a:stCxn id="43" idx="2"/>
            <a:endCxn id="49" idx="0"/>
          </p:cNvCxnSpPr>
          <p:nvPr/>
        </p:nvCxnSpPr>
        <p:spPr>
          <a:xfrm rot="5400000">
            <a:off x="1424949" y="2855778"/>
            <a:ext cx="559050" cy="10108"/>
          </a:xfrm>
          <a:prstGeom prst="bentConnector3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3C6912D4-A2F9-4F1C-BF17-824EDC2BACDA}"/>
              </a:ext>
            </a:extLst>
          </p:cNvPr>
          <p:cNvCxnSpPr>
            <a:cxnSpLocks/>
            <a:stCxn id="47" idx="2"/>
            <a:endCxn id="53" idx="0"/>
          </p:cNvCxnSpPr>
          <p:nvPr/>
        </p:nvCxnSpPr>
        <p:spPr>
          <a:xfrm>
            <a:off x="5868144" y="1747724"/>
            <a:ext cx="23976" cy="1025650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连接符: 肘形 26">
            <a:extLst>
              <a:ext uri="{FF2B5EF4-FFF2-40B4-BE49-F238E27FC236}">
                <a16:creationId xmlns:a16="http://schemas.microsoft.com/office/drawing/2014/main" id="{16EFD4A9-CB57-45F4-A3FA-70163ED11A81}"/>
              </a:ext>
            </a:extLst>
          </p:cNvPr>
          <p:cNvCxnSpPr>
            <a:cxnSpLocks/>
            <a:endCxn id="65" idx="0"/>
          </p:cNvCxnSpPr>
          <p:nvPr/>
        </p:nvCxnSpPr>
        <p:spPr>
          <a:xfrm rot="10800000" flipV="1">
            <a:off x="4309528" y="2159548"/>
            <a:ext cx="1558616" cy="613826"/>
          </a:xfrm>
          <a:prstGeom prst="bentConnector2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连接符: 肘形 72">
            <a:extLst>
              <a:ext uri="{FF2B5EF4-FFF2-40B4-BE49-F238E27FC236}">
                <a16:creationId xmlns:a16="http://schemas.microsoft.com/office/drawing/2014/main" id="{3CB26D5E-3295-4C7A-90CB-518D18EDC641}"/>
              </a:ext>
            </a:extLst>
          </p:cNvPr>
          <p:cNvCxnSpPr>
            <a:cxnSpLocks/>
            <a:endCxn id="61" idx="0"/>
          </p:cNvCxnSpPr>
          <p:nvPr/>
        </p:nvCxnSpPr>
        <p:spPr>
          <a:xfrm>
            <a:off x="5868144" y="2159546"/>
            <a:ext cx="1457008" cy="613828"/>
          </a:xfrm>
          <a:prstGeom prst="bentConnector2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 Box 7">
            <a:extLst>
              <a:ext uri="{FF2B5EF4-FFF2-40B4-BE49-F238E27FC236}">
                <a16:creationId xmlns:a16="http://schemas.microsoft.com/office/drawing/2014/main" id="{A6C77B25-2A4F-4227-85F2-A94C023630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80528" y="195486"/>
            <a:ext cx="9170084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45720" tIns="22860" rIns="45720" bIns="22860">
            <a:spAutoFit/>
          </a:bodyPr>
          <a:lstStyle/>
          <a:p>
            <a:pPr algn="ctr" defTabSz="1088232"/>
            <a:r>
              <a:rPr lang="zh-CN" altLang="en-US" sz="2400" spc="-150" dirty="0">
                <a:latin typeface="Open Sans" pitchFamily="34" charset="0"/>
                <a:ea typeface="Open Sans" pitchFamily="34" charset="0"/>
                <a:cs typeface="Open Sans" pitchFamily="34" charset="0"/>
              </a:rPr>
              <a:t>需求分析</a:t>
            </a:r>
            <a:endParaRPr lang="en-US" altLang="zh-CN" sz="2400" spc="-150" dirty="0"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8092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7"/>
          <p:cNvSpPr txBox="1">
            <a:spLocks noChangeArrowheads="1"/>
          </p:cNvSpPr>
          <p:nvPr/>
        </p:nvSpPr>
        <p:spPr bwMode="auto">
          <a:xfrm>
            <a:off x="-180528" y="195486"/>
            <a:ext cx="9170084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45720" tIns="22860" rIns="45720" bIns="22860">
            <a:spAutoFit/>
          </a:bodyPr>
          <a:lstStyle/>
          <a:p>
            <a:pPr algn="ctr" defTabSz="1088232"/>
            <a:r>
              <a:rPr lang="zh-CN" altLang="en-US" sz="2400" spc="-150" dirty="0">
                <a:latin typeface="Open Sans" pitchFamily="34" charset="0"/>
                <a:ea typeface="Open Sans" pitchFamily="34" charset="0"/>
                <a:cs typeface="Open Sans" pitchFamily="34" charset="0"/>
              </a:rPr>
              <a:t>详细设计</a:t>
            </a:r>
            <a:endParaRPr lang="en-US" altLang="zh-CN" sz="2400" spc="-150" dirty="0"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0A9694EB-6D67-4679-8F80-D7E3C922761F}"/>
              </a:ext>
            </a:extLst>
          </p:cNvPr>
          <p:cNvGrpSpPr/>
          <p:nvPr/>
        </p:nvGrpSpPr>
        <p:grpSpPr>
          <a:xfrm>
            <a:off x="3387219" y="843558"/>
            <a:ext cx="2840965" cy="1322872"/>
            <a:chOff x="3387219" y="843558"/>
            <a:chExt cx="2840965" cy="1322872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105F970A-0D19-4F00-AFA8-93BBC18CC9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231"/>
            <a:stretch/>
          </p:blipFill>
          <p:spPr>
            <a:xfrm>
              <a:off x="3387219" y="1266137"/>
              <a:ext cx="785386" cy="900293"/>
            </a:xfrm>
            <a:prstGeom prst="rect">
              <a:avLst/>
            </a:prstGeom>
          </p:spPr>
        </p:pic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B4169D11-5606-4B1A-82B1-F23F6CDA094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100" r="16887"/>
            <a:stretch/>
          </p:blipFill>
          <p:spPr>
            <a:xfrm>
              <a:off x="4859774" y="1323669"/>
              <a:ext cx="785386" cy="627990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BF8FD25E-6CB5-4ECC-AAB7-405CC80F3D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105"/>
            <a:stretch/>
          </p:blipFill>
          <p:spPr>
            <a:xfrm>
              <a:off x="4332031" y="1266137"/>
              <a:ext cx="672017" cy="900293"/>
            </a:xfrm>
            <a:prstGeom prst="rect">
              <a:avLst/>
            </a:prstGeom>
          </p:spPr>
        </p:pic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7BBCCAA6-2020-4B19-B8CB-359C0AD495A6}"/>
                </a:ext>
              </a:extLst>
            </p:cNvPr>
            <p:cNvSpPr txBox="1"/>
            <p:nvPr/>
          </p:nvSpPr>
          <p:spPr>
            <a:xfrm>
              <a:off x="3779912" y="843558"/>
              <a:ext cx="24482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开发语言</a:t>
              </a:r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9DB89488-1E3F-4D44-8271-BBE015D9DE67}"/>
              </a:ext>
            </a:extLst>
          </p:cNvPr>
          <p:cNvGrpSpPr/>
          <p:nvPr/>
        </p:nvGrpSpPr>
        <p:grpSpPr>
          <a:xfrm>
            <a:off x="3378843" y="2269451"/>
            <a:ext cx="2851365" cy="987976"/>
            <a:chOff x="3387219" y="2258159"/>
            <a:chExt cx="2851365" cy="987976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297FC619-E016-42F7-A022-3E91E2A2F43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7219" y="2671627"/>
              <a:ext cx="2291190" cy="574508"/>
            </a:xfrm>
            <a:prstGeom prst="rect">
              <a:avLst/>
            </a:prstGeom>
          </p:spPr>
        </p:pic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9FBC1231-363F-4378-884F-D7A40103DD1C}"/>
                </a:ext>
              </a:extLst>
            </p:cNvPr>
            <p:cNvSpPr txBox="1"/>
            <p:nvPr/>
          </p:nvSpPr>
          <p:spPr>
            <a:xfrm>
              <a:off x="3790312" y="2258159"/>
              <a:ext cx="24482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开发框架</a:t>
              </a:r>
            </a:p>
          </p:txBody>
        </p:sp>
      </p:grpSp>
      <p:sp>
        <p:nvSpPr>
          <p:cNvPr id="23" name="文本框 22">
            <a:extLst>
              <a:ext uri="{FF2B5EF4-FFF2-40B4-BE49-F238E27FC236}">
                <a16:creationId xmlns:a16="http://schemas.microsoft.com/office/drawing/2014/main" id="{C220976D-F27E-4A8E-A5DC-E87DEC60D1C7}"/>
              </a:ext>
            </a:extLst>
          </p:cNvPr>
          <p:cNvSpPr txBox="1"/>
          <p:nvPr/>
        </p:nvSpPr>
        <p:spPr>
          <a:xfrm>
            <a:off x="2987824" y="952581"/>
            <a:ext cx="4071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设计模式：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MVC / MVVM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133A67EE-A8DC-446F-95A2-0D1DA270CB8E}"/>
              </a:ext>
            </a:extLst>
          </p:cNvPr>
          <p:cNvSpPr txBox="1"/>
          <p:nvPr/>
        </p:nvSpPr>
        <p:spPr>
          <a:xfrm>
            <a:off x="497184" y="1850783"/>
            <a:ext cx="295232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中国式手写风" panose="02000500000000000000" pitchFamily="2" charset="-122"/>
                <a:ea typeface="中国式手写风" panose="02000500000000000000" pitchFamily="2" charset="-122"/>
              </a:rPr>
              <a:t>M</a:t>
            </a:r>
            <a:r>
              <a:rPr lang="en-US" altLang="zh-CN" dirty="0"/>
              <a:t>    model  	</a:t>
            </a:r>
            <a:r>
              <a:rPr lang="zh-CN" altLang="en-US" dirty="0"/>
              <a:t>模型数据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>
                <a:latin typeface="中国式手写风" panose="02000500000000000000" pitchFamily="2" charset="-122"/>
                <a:ea typeface="中国式手写风" panose="02000500000000000000" pitchFamily="2" charset="-122"/>
              </a:rPr>
              <a:t>V</a:t>
            </a:r>
            <a:r>
              <a:rPr lang="en-US" altLang="zh-CN" dirty="0"/>
              <a:t>     view     	</a:t>
            </a:r>
            <a:r>
              <a:rPr lang="zh-CN" altLang="en-US" dirty="0"/>
              <a:t>视图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>
                <a:latin typeface="中国式手写风" panose="02000500000000000000" pitchFamily="2" charset="-122"/>
                <a:ea typeface="中国式手写风" panose="02000500000000000000" pitchFamily="2" charset="-122"/>
              </a:rPr>
              <a:t>C </a:t>
            </a:r>
            <a:r>
              <a:rPr lang="en-US" altLang="zh-CN" dirty="0"/>
              <a:t>   controller 	</a:t>
            </a:r>
            <a:r>
              <a:rPr lang="zh-CN" altLang="en-US" dirty="0"/>
              <a:t>控制器</a:t>
            </a:r>
          </a:p>
        </p:txBody>
      </p: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FE27CF2D-8DEB-4AB4-94B7-7D7DF46DA89C}"/>
              </a:ext>
            </a:extLst>
          </p:cNvPr>
          <p:cNvGrpSpPr/>
          <p:nvPr/>
        </p:nvGrpSpPr>
        <p:grpSpPr>
          <a:xfrm>
            <a:off x="6631203" y="5596086"/>
            <a:ext cx="6385259" cy="1477328"/>
            <a:chOff x="3227301" y="1650907"/>
            <a:chExt cx="6385259" cy="1477328"/>
          </a:xfrm>
        </p:grpSpPr>
        <p:sp>
          <p:nvSpPr>
            <p:cNvPr id="25" name="箭头: 右 24">
              <a:extLst>
                <a:ext uri="{FF2B5EF4-FFF2-40B4-BE49-F238E27FC236}">
                  <a16:creationId xmlns:a16="http://schemas.microsoft.com/office/drawing/2014/main" id="{DB5808FB-706C-4574-84AA-C110839CE2FC}"/>
                </a:ext>
              </a:extLst>
            </p:cNvPr>
            <p:cNvSpPr/>
            <p:nvPr/>
          </p:nvSpPr>
          <p:spPr>
            <a:xfrm>
              <a:off x="3227301" y="2204905"/>
              <a:ext cx="912651" cy="369332"/>
            </a:xfrm>
            <a:prstGeom prst="rightArrow">
              <a:avLst>
                <a:gd name="adj1" fmla="val 35369"/>
                <a:gd name="adj2" fmla="val 56001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0B754180-8196-4350-9C45-7932BA9CAC91}"/>
                </a:ext>
              </a:extLst>
            </p:cNvPr>
            <p:cNvSpPr txBox="1"/>
            <p:nvPr/>
          </p:nvSpPr>
          <p:spPr>
            <a:xfrm>
              <a:off x="4139952" y="1650907"/>
              <a:ext cx="5472608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中国式手写风" panose="02000500000000000000" pitchFamily="2" charset="-122"/>
                  <a:ea typeface="中国式手写风" panose="02000500000000000000" pitchFamily="2" charset="-122"/>
                </a:rPr>
                <a:t>M</a:t>
              </a:r>
              <a:r>
                <a:rPr lang="en-US" altLang="zh-CN" dirty="0"/>
                <a:t>  </a:t>
              </a:r>
              <a:r>
                <a:rPr lang="zh-CN" altLang="en-US" dirty="0"/>
                <a:t>初始商品数据，优惠选项，清单，管理员密码</a:t>
              </a:r>
              <a:endParaRPr lang="en-US" altLang="zh-CN" dirty="0"/>
            </a:p>
            <a:p>
              <a:endParaRPr lang="en-US" altLang="zh-CN" dirty="0"/>
            </a:p>
            <a:p>
              <a:r>
                <a:rPr lang="en-US" altLang="zh-CN" dirty="0">
                  <a:latin typeface="中国式手写风" panose="02000500000000000000" pitchFamily="2" charset="-122"/>
                  <a:ea typeface="中国式手写风" panose="02000500000000000000" pitchFamily="2" charset="-122"/>
                </a:rPr>
                <a:t>V</a:t>
              </a:r>
              <a:r>
                <a:rPr lang="en-US" altLang="zh-CN" dirty="0"/>
                <a:t>   </a:t>
              </a:r>
              <a:r>
                <a:rPr lang="zh-CN" altLang="en-US" dirty="0"/>
                <a:t>软件里所有的界面，以及效果</a:t>
              </a:r>
              <a:r>
                <a:rPr lang="en-US" altLang="zh-CN" dirty="0"/>
                <a:t>	</a:t>
              </a:r>
            </a:p>
            <a:p>
              <a:endParaRPr lang="en-US" altLang="zh-CN" dirty="0"/>
            </a:p>
            <a:p>
              <a:r>
                <a:rPr lang="en-US" altLang="zh-CN" dirty="0">
                  <a:latin typeface="中国式手写风" panose="02000500000000000000" pitchFamily="2" charset="-122"/>
                  <a:ea typeface="中国式手写风" panose="02000500000000000000" pitchFamily="2" charset="-122"/>
                </a:rPr>
                <a:t>C </a:t>
              </a:r>
              <a:r>
                <a:rPr lang="en-US" altLang="zh-CN" dirty="0"/>
                <a:t> </a:t>
              </a:r>
              <a:r>
                <a:rPr lang="zh-CN" altLang="en-US" dirty="0"/>
                <a:t>用户点餐的动作，管理员的增删改动作</a:t>
              </a:r>
            </a:p>
          </p:txBody>
        </p: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A6A94BDA-F540-428E-A003-BC21293A1543}"/>
              </a:ext>
            </a:extLst>
          </p:cNvPr>
          <p:cNvGrpSpPr/>
          <p:nvPr/>
        </p:nvGrpSpPr>
        <p:grpSpPr>
          <a:xfrm>
            <a:off x="3522443" y="3514552"/>
            <a:ext cx="4021411" cy="1057541"/>
            <a:chOff x="3522443" y="3514552"/>
            <a:chExt cx="4021411" cy="1057541"/>
          </a:xfrm>
        </p:grpSpPr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E170A08F-8188-4BBB-AC54-B634BECC3191}"/>
                </a:ext>
              </a:extLst>
            </p:cNvPr>
            <p:cNvGrpSpPr/>
            <p:nvPr/>
          </p:nvGrpSpPr>
          <p:grpSpPr>
            <a:xfrm>
              <a:off x="3522443" y="3514552"/>
              <a:ext cx="3176848" cy="1057541"/>
              <a:chOff x="3522443" y="3514552"/>
              <a:chExt cx="3176848" cy="1057541"/>
            </a:xfrm>
          </p:grpSpPr>
          <p:grpSp>
            <p:nvGrpSpPr>
              <p:cNvPr id="21" name="组合 20">
                <a:extLst>
                  <a:ext uri="{FF2B5EF4-FFF2-40B4-BE49-F238E27FC236}">
                    <a16:creationId xmlns:a16="http://schemas.microsoft.com/office/drawing/2014/main" id="{0F826ACA-92B6-4171-9038-D15F564AE6DC}"/>
                  </a:ext>
                </a:extLst>
              </p:cNvPr>
              <p:cNvGrpSpPr/>
              <p:nvPr/>
            </p:nvGrpSpPr>
            <p:grpSpPr>
              <a:xfrm>
                <a:off x="3522443" y="3514552"/>
                <a:ext cx="3137789" cy="1021428"/>
                <a:chOff x="3522443" y="3514552"/>
                <a:chExt cx="3137789" cy="1021428"/>
              </a:xfrm>
            </p:grpSpPr>
            <p:grpSp>
              <p:nvGrpSpPr>
                <p:cNvPr id="4" name="组合 3">
                  <a:extLst>
                    <a:ext uri="{FF2B5EF4-FFF2-40B4-BE49-F238E27FC236}">
                      <a16:creationId xmlns:a16="http://schemas.microsoft.com/office/drawing/2014/main" id="{28FE8868-1CBA-470F-AED6-179DD11EF0B6}"/>
                    </a:ext>
                  </a:extLst>
                </p:cNvPr>
                <p:cNvGrpSpPr/>
                <p:nvPr/>
              </p:nvGrpSpPr>
              <p:grpSpPr>
                <a:xfrm>
                  <a:off x="3522443" y="3857433"/>
                  <a:ext cx="2291191" cy="678547"/>
                  <a:chOff x="3056579" y="3507854"/>
                  <a:chExt cx="3365473" cy="990947"/>
                </a:xfrm>
              </p:grpSpPr>
              <p:pic>
                <p:nvPicPr>
                  <p:cNvPr id="6" name="图片 5">
                    <a:extLst>
                      <a:ext uri="{FF2B5EF4-FFF2-40B4-BE49-F238E27FC236}">
                        <a16:creationId xmlns:a16="http://schemas.microsoft.com/office/drawing/2014/main" id="{31E85906-AB91-4867-8493-8033DC6317F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056579" y="3507854"/>
                    <a:ext cx="1708528" cy="990947"/>
                  </a:xfrm>
                  <a:prstGeom prst="rect">
                    <a:avLst/>
                  </a:prstGeom>
                </p:spPr>
              </p:pic>
              <p:sp>
                <p:nvSpPr>
                  <p:cNvPr id="3" name="文本框 2">
                    <a:extLst>
                      <a:ext uri="{FF2B5EF4-FFF2-40B4-BE49-F238E27FC236}">
                        <a16:creationId xmlns:a16="http://schemas.microsoft.com/office/drawing/2014/main" id="{A85AE164-AB42-4B5B-B524-5046D9B26233}"/>
                      </a:ext>
                    </a:extLst>
                  </p:cNvPr>
                  <p:cNvSpPr txBox="1"/>
                  <p:nvPr/>
                </p:nvSpPr>
                <p:spPr>
                  <a:xfrm>
                    <a:off x="4713524" y="3845102"/>
                    <a:ext cx="1708528" cy="44947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zh-CN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中国式手写风" panose="02000500000000000000" pitchFamily="2" charset="-122"/>
                        <a:ea typeface="中国式手写风" panose="02000500000000000000" pitchFamily="2" charset="-122"/>
                      </a:rPr>
                      <a:t>打包工具</a:t>
                    </a:r>
                  </a:p>
                </p:txBody>
              </p:sp>
            </p:grpSp>
            <p:sp>
              <p:nvSpPr>
                <p:cNvPr id="11" name="文本框 10">
                  <a:extLst>
                    <a:ext uri="{FF2B5EF4-FFF2-40B4-BE49-F238E27FC236}">
                      <a16:creationId xmlns:a16="http://schemas.microsoft.com/office/drawing/2014/main" id="{3AD378F1-E1AF-4298-965E-B9460B9A6002}"/>
                    </a:ext>
                  </a:extLst>
                </p:cNvPr>
                <p:cNvSpPr txBox="1"/>
                <p:nvPr/>
              </p:nvSpPr>
              <p:spPr>
                <a:xfrm>
                  <a:off x="3790312" y="3514552"/>
                  <a:ext cx="244827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华文中宋" panose="02010600040101010101" pitchFamily="2" charset="-122"/>
                      <a:ea typeface="华文中宋" panose="02010600040101010101" pitchFamily="2" charset="-122"/>
                    </a:rPr>
                    <a:t>打包工具</a:t>
                  </a:r>
                </a:p>
              </p:txBody>
            </p:sp>
            <p:pic>
              <p:nvPicPr>
                <p:cNvPr id="14" name="图片 13">
                  <a:extLst>
                    <a:ext uri="{FF2B5EF4-FFF2-40B4-BE49-F238E27FC236}">
                      <a16:creationId xmlns:a16="http://schemas.microsoft.com/office/drawing/2014/main" id="{AE0DAAC7-A044-4C69-9C7C-E4631AA0889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205889" y="3832344"/>
                  <a:ext cx="454343" cy="454343"/>
                </a:xfrm>
                <a:prstGeom prst="roundRect">
                  <a:avLst>
                    <a:gd name="adj" fmla="val 22276"/>
                  </a:avLst>
                </a:prstGeom>
                <a:solidFill>
                  <a:srgbClr val="FFFFFF"/>
                </a:solidFill>
                <a:ln w="76200" cap="sq">
                  <a:solidFill>
                    <a:srgbClr val="EAEAEA"/>
                  </a:solidFill>
                  <a:miter lim="800000"/>
                </a:ln>
                <a:effectLst>
                  <a:reflection blurRad="12700" stA="33000" endPos="28000" dist="5000" dir="5400000" sy="-100000" algn="bl" rotWithShape="0"/>
                </a:effectLst>
                <a:scene3d>
                  <a:camera prst="orthographicFront"/>
                  <a:lightRig rig="threePt" dir="t">
                    <a:rot lat="0" lon="0" rev="2700000"/>
                  </a:lightRig>
                </a:scene3d>
                <a:sp3d contourW="6350">
                  <a:bevelT h="38100"/>
                  <a:contourClr>
                    <a:srgbClr val="C0C0C0"/>
                  </a:contourClr>
                </a:sp3d>
              </p:spPr>
            </p:pic>
          </p:grpSp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7D134242-A113-4346-9D63-EDB337F9D661}"/>
                  </a:ext>
                </a:extLst>
              </p:cNvPr>
              <p:cNvSpPr txBox="1"/>
              <p:nvPr/>
            </p:nvSpPr>
            <p:spPr>
              <a:xfrm>
                <a:off x="6166829" y="4341261"/>
                <a:ext cx="532462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900" b="1" dirty="0">
                    <a:solidFill>
                      <a:schemeClr val="bg1">
                        <a:lumMod val="50000"/>
                      </a:schemeClr>
                    </a:solidFill>
                    <a:latin typeface="+mj-ea"/>
                    <a:ea typeface="+mj-ea"/>
                  </a:rPr>
                  <a:t>易点餐</a:t>
                </a:r>
              </a:p>
            </p:txBody>
          </p:sp>
        </p:grpSp>
        <p:pic>
          <p:nvPicPr>
            <p:cNvPr id="29" name="图片 28">
              <a:extLst>
                <a:ext uri="{FF2B5EF4-FFF2-40B4-BE49-F238E27FC236}">
                  <a16:creationId xmlns:a16="http://schemas.microsoft.com/office/drawing/2014/main" id="{EAA7B0D6-9239-4944-BE5E-199931ACEEE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929489" y="3821311"/>
              <a:ext cx="614365" cy="7146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06599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4.81481E-6 L -0.38073 -0.31791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958" y="-160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6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-1.48148E-6 L -0.40678 -0.73148 " pathEditMode="relative" rAng="0" ptsTypes="AA">
                                      <p:cBhvr>
                                        <p:cTn id="35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347" y="-3657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4898" y="1090006"/>
            <a:ext cx="2029643" cy="369154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701622" y="1717288"/>
            <a:ext cx="1596194" cy="244567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4686299" y="1359770"/>
            <a:ext cx="1315319" cy="1315318"/>
          </a:xfrm>
          <a:prstGeom prst="ellipse">
            <a:avLst/>
          </a:prstGeom>
          <a:solidFill>
            <a:schemeClr val="tx1">
              <a:lumMod val="75000"/>
              <a:lumOff val="25000"/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3043963" y="3264770"/>
            <a:ext cx="986327" cy="986326"/>
          </a:xfrm>
          <a:prstGeom prst="ellipse">
            <a:avLst/>
          </a:prstGeom>
          <a:solidFill>
            <a:schemeClr val="tx1">
              <a:lumMod val="95000"/>
              <a:lumOff val="5000"/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953000" y="3264770"/>
            <a:ext cx="781919" cy="781918"/>
          </a:xfrm>
          <a:prstGeom prst="ellipse">
            <a:avLst/>
          </a:prstGeom>
          <a:solidFill>
            <a:schemeClr val="bg1">
              <a:lumMod val="75000"/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3097042" y="1359770"/>
            <a:ext cx="956285" cy="956284"/>
          </a:xfrm>
          <a:prstGeom prst="ellipse">
            <a:avLst/>
          </a:prstGeom>
          <a:solidFill>
            <a:schemeClr val="tx1">
              <a:lumMod val="65000"/>
              <a:lumOff val="35000"/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21"/>
          <p:cNvSpPr>
            <a:spLocks noEditPoints="1"/>
          </p:cNvSpPr>
          <p:nvPr/>
        </p:nvSpPr>
        <p:spPr bwMode="auto">
          <a:xfrm flipH="1">
            <a:off x="5144733" y="3460508"/>
            <a:ext cx="398452" cy="390442"/>
          </a:xfrm>
          <a:custGeom>
            <a:avLst/>
            <a:gdLst>
              <a:gd name="T0" fmla="*/ 54 w 121"/>
              <a:gd name="T1" fmla="*/ 35 h 118"/>
              <a:gd name="T2" fmla="*/ 47 w 121"/>
              <a:gd name="T3" fmla="*/ 9 h 118"/>
              <a:gd name="T4" fmla="*/ 21 w 121"/>
              <a:gd name="T5" fmla="*/ 2 h 118"/>
              <a:gd name="T6" fmla="*/ 36 w 121"/>
              <a:gd name="T7" fmla="*/ 17 h 118"/>
              <a:gd name="T8" fmla="*/ 32 w 121"/>
              <a:gd name="T9" fmla="*/ 32 h 118"/>
              <a:gd name="T10" fmla="*/ 18 w 121"/>
              <a:gd name="T11" fmla="*/ 36 h 118"/>
              <a:gd name="T12" fmla="*/ 3 w 121"/>
              <a:gd name="T13" fmla="*/ 21 h 118"/>
              <a:gd name="T14" fmla="*/ 9 w 121"/>
              <a:gd name="T15" fmla="*/ 47 h 118"/>
              <a:gd name="T16" fmla="*/ 36 w 121"/>
              <a:gd name="T17" fmla="*/ 53 h 118"/>
              <a:gd name="T18" fmla="*/ 36 w 121"/>
              <a:gd name="T19" fmla="*/ 53 h 118"/>
              <a:gd name="T20" fmla="*/ 98 w 121"/>
              <a:gd name="T21" fmla="*/ 115 h 118"/>
              <a:gd name="T22" fmla="*/ 107 w 121"/>
              <a:gd name="T23" fmla="*/ 118 h 118"/>
              <a:gd name="T24" fmla="*/ 116 w 121"/>
              <a:gd name="T25" fmla="*/ 115 h 118"/>
              <a:gd name="T26" fmla="*/ 116 w 121"/>
              <a:gd name="T27" fmla="*/ 97 h 118"/>
              <a:gd name="T28" fmla="*/ 54 w 121"/>
              <a:gd name="T29" fmla="*/ 35 h 118"/>
              <a:gd name="T30" fmla="*/ 108 w 121"/>
              <a:gd name="T31" fmla="*/ 113 h 118"/>
              <a:gd name="T32" fmla="*/ 103 w 121"/>
              <a:gd name="T33" fmla="*/ 108 h 118"/>
              <a:gd name="T34" fmla="*/ 108 w 121"/>
              <a:gd name="T35" fmla="*/ 103 h 118"/>
              <a:gd name="T36" fmla="*/ 113 w 121"/>
              <a:gd name="T37" fmla="*/ 108 h 118"/>
              <a:gd name="T38" fmla="*/ 108 w 121"/>
              <a:gd name="T39" fmla="*/ 113 h 1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121" h="118">
                <a:moveTo>
                  <a:pt x="54" y="35"/>
                </a:moveTo>
                <a:cubicBezTo>
                  <a:pt x="56" y="26"/>
                  <a:pt x="54" y="16"/>
                  <a:pt x="47" y="9"/>
                </a:cubicBezTo>
                <a:cubicBezTo>
                  <a:pt x="40" y="2"/>
                  <a:pt x="30" y="0"/>
                  <a:pt x="21" y="2"/>
                </a:cubicBezTo>
                <a:cubicBezTo>
                  <a:pt x="36" y="17"/>
                  <a:pt x="36" y="17"/>
                  <a:pt x="36" y="17"/>
                </a:cubicBezTo>
                <a:cubicBezTo>
                  <a:pt x="32" y="32"/>
                  <a:pt x="32" y="32"/>
                  <a:pt x="32" y="32"/>
                </a:cubicBezTo>
                <a:cubicBezTo>
                  <a:pt x="18" y="36"/>
                  <a:pt x="18" y="36"/>
                  <a:pt x="18" y="36"/>
                </a:cubicBezTo>
                <a:cubicBezTo>
                  <a:pt x="3" y="21"/>
                  <a:pt x="3" y="21"/>
                  <a:pt x="3" y="21"/>
                </a:cubicBezTo>
                <a:cubicBezTo>
                  <a:pt x="0" y="30"/>
                  <a:pt x="2" y="40"/>
                  <a:pt x="9" y="47"/>
                </a:cubicBezTo>
                <a:cubicBezTo>
                  <a:pt x="17" y="54"/>
                  <a:pt x="27" y="56"/>
                  <a:pt x="36" y="53"/>
                </a:cubicBezTo>
                <a:cubicBezTo>
                  <a:pt x="36" y="53"/>
                  <a:pt x="36" y="53"/>
                  <a:pt x="36" y="53"/>
                </a:cubicBezTo>
                <a:cubicBezTo>
                  <a:pt x="98" y="115"/>
                  <a:pt x="98" y="115"/>
                  <a:pt x="98" y="115"/>
                </a:cubicBezTo>
                <a:cubicBezTo>
                  <a:pt x="100" y="117"/>
                  <a:pt x="104" y="118"/>
                  <a:pt x="107" y="118"/>
                </a:cubicBezTo>
                <a:cubicBezTo>
                  <a:pt x="110" y="118"/>
                  <a:pt x="113" y="117"/>
                  <a:pt x="116" y="115"/>
                </a:cubicBezTo>
                <a:cubicBezTo>
                  <a:pt x="121" y="110"/>
                  <a:pt x="121" y="102"/>
                  <a:pt x="116" y="97"/>
                </a:cubicBezTo>
                <a:lnTo>
                  <a:pt x="54" y="35"/>
                </a:lnTo>
                <a:close/>
                <a:moveTo>
                  <a:pt x="108" y="113"/>
                </a:moveTo>
                <a:cubicBezTo>
                  <a:pt x="105" y="113"/>
                  <a:pt x="103" y="110"/>
                  <a:pt x="103" y="108"/>
                </a:cubicBezTo>
                <a:cubicBezTo>
                  <a:pt x="103" y="105"/>
                  <a:pt x="105" y="103"/>
                  <a:pt x="108" y="103"/>
                </a:cubicBezTo>
                <a:cubicBezTo>
                  <a:pt x="111" y="103"/>
                  <a:pt x="113" y="105"/>
                  <a:pt x="113" y="108"/>
                </a:cubicBezTo>
                <a:cubicBezTo>
                  <a:pt x="113" y="110"/>
                  <a:pt x="111" y="113"/>
                  <a:pt x="108" y="11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Freeform 24"/>
          <p:cNvSpPr>
            <a:spLocks noEditPoints="1"/>
          </p:cNvSpPr>
          <p:nvPr/>
        </p:nvSpPr>
        <p:spPr bwMode="auto">
          <a:xfrm>
            <a:off x="5028805" y="1702276"/>
            <a:ext cx="630306" cy="630306"/>
          </a:xfrm>
          <a:custGeom>
            <a:avLst/>
            <a:gdLst>
              <a:gd name="T0" fmla="*/ 0 w 120"/>
              <a:gd name="T1" fmla="*/ 60 h 120"/>
              <a:gd name="T2" fmla="*/ 120 w 120"/>
              <a:gd name="T3" fmla="*/ 60 h 120"/>
              <a:gd name="T4" fmla="*/ 82 w 120"/>
              <a:gd name="T5" fmla="*/ 24 h 120"/>
              <a:gd name="T6" fmla="*/ 85 w 120"/>
              <a:gd name="T7" fmla="*/ 14 h 120"/>
              <a:gd name="T8" fmla="*/ 86 w 120"/>
              <a:gd name="T9" fmla="*/ 28 h 120"/>
              <a:gd name="T10" fmla="*/ 46 w 120"/>
              <a:gd name="T11" fmla="*/ 77 h 120"/>
              <a:gd name="T12" fmla="*/ 40 w 120"/>
              <a:gd name="T13" fmla="*/ 88 h 120"/>
              <a:gd name="T14" fmla="*/ 38 w 120"/>
              <a:gd name="T15" fmla="*/ 95 h 120"/>
              <a:gd name="T16" fmla="*/ 36 w 120"/>
              <a:gd name="T17" fmla="*/ 109 h 120"/>
              <a:gd name="T18" fmla="*/ 30 w 120"/>
              <a:gd name="T19" fmla="*/ 98 h 120"/>
              <a:gd name="T20" fmla="*/ 26 w 120"/>
              <a:gd name="T21" fmla="*/ 89 h 120"/>
              <a:gd name="T22" fmla="*/ 17 w 120"/>
              <a:gd name="T23" fmla="*/ 82 h 120"/>
              <a:gd name="T24" fmla="*/ 15 w 120"/>
              <a:gd name="T25" fmla="*/ 68 h 120"/>
              <a:gd name="T26" fmla="*/ 15 w 120"/>
              <a:gd name="T27" fmla="*/ 60 h 120"/>
              <a:gd name="T28" fmla="*/ 10 w 120"/>
              <a:gd name="T29" fmla="*/ 53 h 120"/>
              <a:gd name="T30" fmla="*/ 10 w 120"/>
              <a:gd name="T31" fmla="*/ 45 h 120"/>
              <a:gd name="T32" fmla="*/ 38 w 120"/>
              <a:gd name="T33" fmla="*/ 20 h 120"/>
              <a:gd name="T34" fmla="*/ 31 w 120"/>
              <a:gd name="T35" fmla="*/ 20 h 120"/>
              <a:gd name="T36" fmla="*/ 28 w 120"/>
              <a:gd name="T37" fmla="*/ 26 h 120"/>
              <a:gd name="T38" fmla="*/ 32 w 120"/>
              <a:gd name="T39" fmla="*/ 28 h 120"/>
              <a:gd name="T40" fmla="*/ 31 w 120"/>
              <a:gd name="T41" fmla="*/ 24 h 120"/>
              <a:gd name="T42" fmla="*/ 47 w 120"/>
              <a:gd name="T43" fmla="*/ 30 h 120"/>
              <a:gd name="T44" fmla="*/ 41 w 120"/>
              <a:gd name="T45" fmla="*/ 34 h 120"/>
              <a:gd name="T46" fmla="*/ 37 w 120"/>
              <a:gd name="T47" fmla="*/ 36 h 120"/>
              <a:gd name="T48" fmla="*/ 37 w 120"/>
              <a:gd name="T49" fmla="*/ 43 h 120"/>
              <a:gd name="T50" fmla="*/ 33 w 120"/>
              <a:gd name="T51" fmla="*/ 49 h 120"/>
              <a:gd name="T52" fmla="*/ 29 w 120"/>
              <a:gd name="T53" fmla="*/ 51 h 120"/>
              <a:gd name="T54" fmla="*/ 20 w 120"/>
              <a:gd name="T55" fmla="*/ 49 h 120"/>
              <a:gd name="T56" fmla="*/ 15 w 120"/>
              <a:gd name="T57" fmla="*/ 54 h 120"/>
              <a:gd name="T58" fmla="*/ 16 w 120"/>
              <a:gd name="T59" fmla="*/ 58 h 120"/>
              <a:gd name="T60" fmla="*/ 26 w 120"/>
              <a:gd name="T61" fmla="*/ 62 h 120"/>
              <a:gd name="T62" fmla="*/ 40 w 120"/>
              <a:gd name="T63" fmla="*/ 66 h 120"/>
              <a:gd name="T64" fmla="*/ 46 w 120"/>
              <a:gd name="T65" fmla="*/ 77 h 120"/>
              <a:gd name="T66" fmla="*/ 54 w 120"/>
              <a:gd name="T67" fmla="*/ 21 h 120"/>
              <a:gd name="T68" fmla="*/ 43 w 120"/>
              <a:gd name="T69" fmla="*/ 15 h 120"/>
              <a:gd name="T70" fmla="*/ 63 w 120"/>
              <a:gd name="T71" fmla="*/ 10 h 120"/>
              <a:gd name="T72" fmla="*/ 107 w 120"/>
              <a:gd name="T73" fmla="*/ 62 h 120"/>
              <a:gd name="T74" fmla="*/ 91 w 120"/>
              <a:gd name="T75" fmla="*/ 102 h 120"/>
              <a:gd name="T76" fmla="*/ 91 w 120"/>
              <a:gd name="T77" fmla="*/ 92 h 120"/>
              <a:gd name="T78" fmla="*/ 84 w 120"/>
              <a:gd name="T79" fmla="*/ 81 h 120"/>
              <a:gd name="T80" fmla="*/ 65 w 120"/>
              <a:gd name="T81" fmla="*/ 67 h 120"/>
              <a:gd name="T82" fmla="*/ 96 w 120"/>
              <a:gd name="T83" fmla="*/ 55 h 120"/>
              <a:gd name="T84" fmla="*/ 105 w 120"/>
              <a:gd name="T85" fmla="*/ 49 h 120"/>
              <a:gd name="T86" fmla="*/ 92 w 120"/>
              <a:gd name="T87" fmla="*/ 39 h 120"/>
              <a:gd name="T88" fmla="*/ 91 w 120"/>
              <a:gd name="T89" fmla="*/ 51 h 120"/>
              <a:gd name="T90" fmla="*/ 78 w 120"/>
              <a:gd name="T91" fmla="*/ 49 h 120"/>
              <a:gd name="T92" fmla="*/ 73 w 120"/>
              <a:gd name="T93" fmla="*/ 44 h 120"/>
              <a:gd name="T94" fmla="*/ 76 w 120"/>
              <a:gd name="T95" fmla="*/ 35 h 120"/>
              <a:gd name="T96" fmla="*/ 90 w 120"/>
              <a:gd name="T97" fmla="*/ 36 h 120"/>
              <a:gd name="T98" fmla="*/ 100 w 120"/>
              <a:gd name="T99" fmla="*/ 36 h 120"/>
              <a:gd name="T100" fmla="*/ 105 w 120"/>
              <a:gd name="T101" fmla="*/ 32 h 120"/>
              <a:gd name="T102" fmla="*/ 110 w 120"/>
              <a:gd name="T103" fmla="*/ 57 h 120"/>
              <a:gd name="T104" fmla="*/ 107 w 120"/>
              <a:gd name="T105" fmla="*/ 62 h 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20" h="120">
                <a:moveTo>
                  <a:pt x="60" y="0"/>
                </a:moveTo>
                <a:cubicBezTo>
                  <a:pt x="27" y="0"/>
                  <a:pt x="0" y="27"/>
                  <a:pt x="0" y="60"/>
                </a:cubicBezTo>
                <a:cubicBezTo>
                  <a:pt x="0" y="93"/>
                  <a:pt x="27" y="120"/>
                  <a:pt x="60" y="120"/>
                </a:cubicBezTo>
                <a:cubicBezTo>
                  <a:pt x="93" y="120"/>
                  <a:pt x="120" y="93"/>
                  <a:pt x="120" y="60"/>
                </a:cubicBezTo>
                <a:cubicBezTo>
                  <a:pt x="120" y="27"/>
                  <a:pt x="93" y="0"/>
                  <a:pt x="60" y="0"/>
                </a:cubicBezTo>
                <a:close/>
                <a:moveTo>
                  <a:pt x="82" y="24"/>
                </a:moveTo>
                <a:cubicBezTo>
                  <a:pt x="87" y="21"/>
                  <a:pt x="87" y="21"/>
                  <a:pt x="87" y="21"/>
                </a:cubicBezTo>
                <a:cubicBezTo>
                  <a:pt x="87" y="21"/>
                  <a:pt x="85" y="17"/>
                  <a:pt x="85" y="14"/>
                </a:cubicBezTo>
                <a:cubicBezTo>
                  <a:pt x="86" y="14"/>
                  <a:pt x="91" y="16"/>
                  <a:pt x="94" y="20"/>
                </a:cubicBezTo>
                <a:cubicBezTo>
                  <a:pt x="92" y="29"/>
                  <a:pt x="86" y="28"/>
                  <a:pt x="86" y="28"/>
                </a:cubicBezTo>
                <a:cubicBezTo>
                  <a:pt x="86" y="28"/>
                  <a:pt x="82" y="27"/>
                  <a:pt x="82" y="24"/>
                </a:cubicBezTo>
                <a:close/>
                <a:moveTo>
                  <a:pt x="46" y="77"/>
                </a:moveTo>
                <a:cubicBezTo>
                  <a:pt x="46" y="78"/>
                  <a:pt x="44" y="81"/>
                  <a:pt x="43" y="83"/>
                </a:cubicBezTo>
                <a:cubicBezTo>
                  <a:pt x="42" y="86"/>
                  <a:pt x="42" y="86"/>
                  <a:pt x="40" y="88"/>
                </a:cubicBezTo>
                <a:cubicBezTo>
                  <a:pt x="39" y="89"/>
                  <a:pt x="38" y="90"/>
                  <a:pt x="38" y="90"/>
                </a:cubicBezTo>
                <a:cubicBezTo>
                  <a:pt x="38" y="95"/>
                  <a:pt x="38" y="95"/>
                  <a:pt x="38" y="95"/>
                </a:cubicBezTo>
                <a:cubicBezTo>
                  <a:pt x="38" y="95"/>
                  <a:pt x="39" y="99"/>
                  <a:pt x="39" y="100"/>
                </a:cubicBezTo>
                <a:cubicBezTo>
                  <a:pt x="40" y="101"/>
                  <a:pt x="36" y="109"/>
                  <a:pt x="36" y="109"/>
                </a:cubicBezTo>
                <a:cubicBezTo>
                  <a:pt x="34" y="109"/>
                  <a:pt x="33" y="106"/>
                  <a:pt x="32" y="104"/>
                </a:cubicBezTo>
                <a:cubicBezTo>
                  <a:pt x="31" y="102"/>
                  <a:pt x="30" y="101"/>
                  <a:pt x="30" y="98"/>
                </a:cubicBezTo>
                <a:cubicBezTo>
                  <a:pt x="31" y="96"/>
                  <a:pt x="28" y="95"/>
                  <a:pt x="28" y="93"/>
                </a:cubicBezTo>
                <a:cubicBezTo>
                  <a:pt x="27" y="92"/>
                  <a:pt x="26" y="90"/>
                  <a:pt x="26" y="89"/>
                </a:cubicBezTo>
                <a:cubicBezTo>
                  <a:pt x="26" y="88"/>
                  <a:pt x="23" y="86"/>
                  <a:pt x="23" y="86"/>
                </a:cubicBezTo>
                <a:cubicBezTo>
                  <a:pt x="23" y="86"/>
                  <a:pt x="17" y="83"/>
                  <a:pt x="17" y="82"/>
                </a:cubicBezTo>
                <a:cubicBezTo>
                  <a:pt x="16" y="81"/>
                  <a:pt x="15" y="77"/>
                  <a:pt x="15" y="75"/>
                </a:cubicBezTo>
                <a:cubicBezTo>
                  <a:pt x="14" y="73"/>
                  <a:pt x="15" y="68"/>
                  <a:pt x="15" y="68"/>
                </a:cubicBezTo>
                <a:cubicBezTo>
                  <a:pt x="15" y="68"/>
                  <a:pt x="18" y="66"/>
                  <a:pt x="16" y="65"/>
                </a:cubicBezTo>
                <a:cubicBezTo>
                  <a:pt x="15" y="64"/>
                  <a:pt x="15" y="60"/>
                  <a:pt x="15" y="60"/>
                </a:cubicBezTo>
                <a:cubicBezTo>
                  <a:pt x="12" y="57"/>
                  <a:pt x="12" y="57"/>
                  <a:pt x="12" y="57"/>
                </a:cubicBezTo>
                <a:cubicBezTo>
                  <a:pt x="12" y="57"/>
                  <a:pt x="10" y="55"/>
                  <a:pt x="10" y="53"/>
                </a:cubicBezTo>
                <a:cubicBezTo>
                  <a:pt x="10" y="52"/>
                  <a:pt x="10" y="51"/>
                  <a:pt x="10" y="50"/>
                </a:cubicBezTo>
                <a:cubicBezTo>
                  <a:pt x="11" y="49"/>
                  <a:pt x="10" y="46"/>
                  <a:pt x="10" y="45"/>
                </a:cubicBezTo>
                <a:cubicBezTo>
                  <a:pt x="20" y="20"/>
                  <a:pt x="37" y="15"/>
                  <a:pt x="37" y="15"/>
                </a:cubicBezTo>
                <a:cubicBezTo>
                  <a:pt x="38" y="20"/>
                  <a:pt x="38" y="20"/>
                  <a:pt x="38" y="20"/>
                </a:cubicBezTo>
                <a:cubicBezTo>
                  <a:pt x="38" y="20"/>
                  <a:pt x="35" y="21"/>
                  <a:pt x="33" y="20"/>
                </a:cubicBezTo>
                <a:cubicBezTo>
                  <a:pt x="32" y="20"/>
                  <a:pt x="31" y="20"/>
                  <a:pt x="31" y="20"/>
                </a:cubicBezTo>
                <a:cubicBezTo>
                  <a:pt x="29" y="23"/>
                  <a:pt x="29" y="23"/>
                  <a:pt x="29" y="23"/>
                </a:cubicBezTo>
                <a:cubicBezTo>
                  <a:pt x="29" y="23"/>
                  <a:pt x="28" y="25"/>
                  <a:pt x="28" y="26"/>
                </a:cubicBezTo>
                <a:cubicBezTo>
                  <a:pt x="28" y="27"/>
                  <a:pt x="28" y="28"/>
                  <a:pt x="28" y="28"/>
                </a:cubicBezTo>
                <a:cubicBezTo>
                  <a:pt x="28" y="28"/>
                  <a:pt x="32" y="29"/>
                  <a:pt x="32" y="28"/>
                </a:cubicBezTo>
                <a:cubicBezTo>
                  <a:pt x="32" y="27"/>
                  <a:pt x="32" y="26"/>
                  <a:pt x="32" y="26"/>
                </a:cubicBezTo>
                <a:cubicBezTo>
                  <a:pt x="31" y="24"/>
                  <a:pt x="31" y="24"/>
                  <a:pt x="31" y="24"/>
                </a:cubicBezTo>
                <a:cubicBezTo>
                  <a:pt x="31" y="24"/>
                  <a:pt x="33" y="23"/>
                  <a:pt x="40" y="23"/>
                </a:cubicBezTo>
                <a:cubicBezTo>
                  <a:pt x="46" y="24"/>
                  <a:pt x="44" y="28"/>
                  <a:pt x="47" y="30"/>
                </a:cubicBezTo>
                <a:cubicBezTo>
                  <a:pt x="49" y="31"/>
                  <a:pt x="44" y="34"/>
                  <a:pt x="43" y="37"/>
                </a:cubicBezTo>
                <a:cubicBezTo>
                  <a:pt x="42" y="39"/>
                  <a:pt x="41" y="34"/>
                  <a:pt x="41" y="34"/>
                </a:cubicBezTo>
                <a:cubicBezTo>
                  <a:pt x="41" y="34"/>
                  <a:pt x="42" y="32"/>
                  <a:pt x="40" y="31"/>
                </a:cubicBezTo>
                <a:cubicBezTo>
                  <a:pt x="37" y="31"/>
                  <a:pt x="35" y="36"/>
                  <a:pt x="37" y="36"/>
                </a:cubicBezTo>
                <a:cubicBezTo>
                  <a:pt x="38" y="36"/>
                  <a:pt x="39" y="37"/>
                  <a:pt x="39" y="39"/>
                </a:cubicBezTo>
                <a:cubicBezTo>
                  <a:pt x="39" y="40"/>
                  <a:pt x="39" y="40"/>
                  <a:pt x="37" y="43"/>
                </a:cubicBezTo>
                <a:cubicBezTo>
                  <a:pt x="36" y="46"/>
                  <a:pt x="33" y="48"/>
                  <a:pt x="33" y="48"/>
                </a:cubicBezTo>
                <a:cubicBezTo>
                  <a:pt x="33" y="48"/>
                  <a:pt x="32" y="47"/>
                  <a:pt x="33" y="49"/>
                </a:cubicBezTo>
                <a:cubicBezTo>
                  <a:pt x="33" y="50"/>
                  <a:pt x="32" y="54"/>
                  <a:pt x="32" y="55"/>
                </a:cubicBezTo>
                <a:cubicBezTo>
                  <a:pt x="32" y="56"/>
                  <a:pt x="29" y="53"/>
                  <a:pt x="29" y="51"/>
                </a:cubicBezTo>
                <a:cubicBezTo>
                  <a:pt x="28" y="48"/>
                  <a:pt x="25" y="50"/>
                  <a:pt x="24" y="51"/>
                </a:cubicBezTo>
                <a:cubicBezTo>
                  <a:pt x="23" y="51"/>
                  <a:pt x="21" y="50"/>
                  <a:pt x="20" y="49"/>
                </a:cubicBezTo>
                <a:cubicBezTo>
                  <a:pt x="20" y="48"/>
                  <a:pt x="15" y="52"/>
                  <a:pt x="14" y="52"/>
                </a:cubicBezTo>
                <a:cubicBezTo>
                  <a:pt x="12" y="53"/>
                  <a:pt x="13" y="55"/>
                  <a:pt x="15" y="54"/>
                </a:cubicBezTo>
                <a:cubicBezTo>
                  <a:pt x="17" y="53"/>
                  <a:pt x="19" y="54"/>
                  <a:pt x="18" y="56"/>
                </a:cubicBezTo>
                <a:cubicBezTo>
                  <a:pt x="18" y="58"/>
                  <a:pt x="16" y="57"/>
                  <a:pt x="16" y="58"/>
                </a:cubicBezTo>
                <a:cubicBezTo>
                  <a:pt x="16" y="60"/>
                  <a:pt x="18" y="61"/>
                  <a:pt x="19" y="63"/>
                </a:cubicBezTo>
                <a:cubicBezTo>
                  <a:pt x="20" y="65"/>
                  <a:pt x="25" y="63"/>
                  <a:pt x="26" y="62"/>
                </a:cubicBezTo>
                <a:cubicBezTo>
                  <a:pt x="28" y="61"/>
                  <a:pt x="32" y="61"/>
                  <a:pt x="33" y="63"/>
                </a:cubicBezTo>
                <a:cubicBezTo>
                  <a:pt x="33" y="65"/>
                  <a:pt x="39" y="66"/>
                  <a:pt x="40" y="66"/>
                </a:cubicBezTo>
                <a:cubicBezTo>
                  <a:pt x="42" y="67"/>
                  <a:pt x="46" y="67"/>
                  <a:pt x="48" y="69"/>
                </a:cubicBezTo>
                <a:cubicBezTo>
                  <a:pt x="50" y="71"/>
                  <a:pt x="47" y="75"/>
                  <a:pt x="46" y="77"/>
                </a:cubicBezTo>
                <a:close/>
                <a:moveTo>
                  <a:pt x="58" y="14"/>
                </a:moveTo>
                <a:cubicBezTo>
                  <a:pt x="58" y="17"/>
                  <a:pt x="54" y="20"/>
                  <a:pt x="54" y="21"/>
                </a:cubicBezTo>
                <a:cubicBezTo>
                  <a:pt x="55" y="22"/>
                  <a:pt x="54" y="27"/>
                  <a:pt x="51" y="23"/>
                </a:cubicBezTo>
                <a:cubicBezTo>
                  <a:pt x="47" y="19"/>
                  <a:pt x="43" y="17"/>
                  <a:pt x="43" y="15"/>
                </a:cubicBezTo>
                <a:cubicBezTo>
                  <a:pt x="43" y="14"/>
                  <a:pt x="47" y="13"/>
                  <a:pt x="47" y="12"/>
                </a:cubicBezTo>
                <a:cubicBezTo>
                  <a:pt x="53" y="7"/>
                  <a:pt x="62" y="8"/>
                  <a:pt x="63" y="10"/>
                </a:cubicBezTo>
                <a:cubicBezTo>
                  <a:pt x="61" y="12"/>
                  <a:pt x="59" y="11"/>
                  <a:pt x="58" y="14"/>
                </a:cubicBezTo>
                <a:close/>
                <a:moveTo>
                  <a:pt x="107" y="62"/>
                </a:moveTo>
                <a:cubicBezTo>
                  <a:pt x="107" y="62"/>
                  <a:pt x="109" y="65"/>
                  <a:pt x="112" y="65"/>
                </a:cubicBezTo>
                <a:cubicBezTo>
                  <a:pt x="110" y="87"/>
                  <a:pt x="91" y="102"/>
                  <a:pt x="91" y="102"/>
                </a:cubicBezTo>
                <a:cubicBezTo>
                  <a:pt x="88" y="99"/>
                  <a:pt x="90" y="96"/>
                  <a:pt x="90" y="96"/>
                </a:cubicBezTo>
                <a:cubicBezTo>
                  <a:pt x="91" y="92"/>
                  <a:pt x="91" y="92"/>
                  <a:pt x="91" y="92"/>
                </a:cubicBezTo>
                <a:cubicBezTo>
                  <a:pt x="91" y="85"/>
                  <a:pt x="91" y="85"/>
                  <a:pt x="91" y="85"/>
                </a:cubicBezTo>
                <a:cubicBezTo>
                  <a:pt x="91" y="85"/>
                  <a:pt x="91" y="77"/>
                  <a:pt x="84" y="81"/>
                </a:cubicBezTo>
                <a:cubicBezTo>
                  <a:pt x="76" y="83"/>
                  <a:pt x="80" y="83"/>
                  <a:pt x="72" y="83"/>
                </a:cubicBezTo>
                <a:cubicBezTo>
                  <a:pt x="64" y="84"/>
                  <a:pt x="65" y="67"/>
                  <a:pt x="65" y="67"/>
                </a:cubicBezTo>
                <a:cubicBezTo>
                  <a:pt x="65" y="43"/>
                  <a:pt x="84" y="61"/>
                  <a:pt x="84" y="61"/>
                </a:cubicBezTo>
                <a:cubicBezTo>
                  <a:pt x="95" y="68"/>
                  <a:pt x="96" y="55"/>
                  <a:pt x="96" y="55"/>
                </a:cubicBezTo>
                <a:cubicBezTo>
                  <a:pt x="104" y="53"/>
                  <a:pt x="104" y="53"/>
                  <a:pt x="104" y="53"/>
                </a:cubicBezTo>
                <a:cubicBezTo>
                  <a:pt x="105" y="49"/>
                  <a:pt x="105" y="49"/>
                  <a:pt x="105" y="49"/>
                </a:cubicBezTo>
                <a:cubicBezTo>
                  <a:pt x="104" y="44"/>
                  <a:pt x="104" y="44"/>
                  <a:pt x="104" y="44"/>
                </a:cubicBezTo>
                <a:cubicBezTo>
                  <a:pt x="92" y="39"/>
                  <a:pt x="92" y="39"/>
                  <a:pt x="92" y="39"/>
                </a:cubicBezTo>
                <a:cubicBezTo>
                  <a:pt x="92" y="39"/>
                  <a:pt x="91" y="43"/>
                  <a:pt x="94" y="48"/>
                </a:cubicBezTo>
                <a:cubicBezTo>
                  <a:pt x="94" y="48"/>
                  <a:pt x="93" y="53"/>
                  <a:pt x="91" y="51"/>
                </a:cubicBezTo>
                <a:cubicBezTo>
                  <a:pt x="84" y="48"/>
                  <a:pt x="84" y="48"/>
                  <a:pt x="84" y="48"/>
                </a:cubicBezTo>
                <a:cubicBezTo>
                  <a:pt x="84" y="48"/>
                  <a:pt x="82" y="47"/>
                  <a:pt x="78" y="49"/>
                </a:cubicBezTo>
                <a:cubicBezTo>
                  <a:pt x="75" y="51"/>
                  <a:pt x="69" y="49"/>
                  <a:pt x="69" y="49"/>
                </a:cubicBezTo>
                <a:cubicBezTo>
                  <a:pt x="69" y="49"/>
                  <a:pt x="69" y="46"/>
                  <a:pt x="73" y="44"/>
                </a:cubicBezTo>
                <a:cubicBezTo>
                  <a:pt x="76" y="42"/>
                  <a:pt x="76" y="42"/>
                  <a:pt x="76" y="42"/>
                </a:cubicBezTo>
                <a:cubicBezTo>
                  <a:pt x="76" y="42"/>
                  <a:pt x="75" y="38"/>
                  <a:pt x="76" y="35"/>
                </a:cubicBezTo>
                <a:cubicBezTo>
                  <a:pt x="77" y="32"/>
                  <a:pt x="78" y="35"/>
                  <a:pt x="81" y="33"/>
                </a:cubicBezTo>
                <a:cubicBezTo>
                  <a:pt x="84" y="30"/>
                  <a:pt x="86" y="37"/>
                  <a:pt x="90" y="36"/>
                </a:cubicBezTo>
                <a:cubicBezTo>
                  <a:pt x="94" y="35"/>
                  <a:pt x="92" y="35"/>
                  <a:pt x="95" y="33"/>
                </a:cubicBezTo>
                <a:cubicBezTo>
                  <a:pt x="98" y="32"/>
                  <a:pt x="100" y="36"/>
                  <a:pt x="100" y="36"/>
                </a:cubicBezTo>
                <a:cubicBezTo>
                  <a:pt x="106" y="37"/>
                  <a:pt x="106" y="37"/>
                  <a:pt x="106" y="37"/>
                </a:cubicBezTo>
                <a:cubicBezTo>
                  <a:pt x="106" y="37"/>
                  <a:pt x="105" y="30"/>
                  <a:pt x="105" y="32"/>
                </a:cubicBezTo>
                <a:cubicBezTo>
                  <a:pt x="109" y="38"/>
                  <a:pt x="114" y="55"/>
                  <a:pt x="112" y="58"/>
                </a:cubicBezTo>
                <a:cubicBezTo>
                  <a:pt x="111" y="57"/>
                  <a:pt x="110" y="57"/>
                  <a:pt x="110" y="57"/>
                </a:cubicBezTo>
                <a:cubicBezTo>
                  <a:pt x="103" y="57"/>
                  <a:pt x="103" y="57"/>
                  <a:pt x="103" y="57"/>
                </a:cubicBezTo>
                <a:lnTo>
                  <a:pt x="107" y="6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1" name="Group 20"/>
          <p:cNvGrpSpPr/>
          <p:nvPr/>
        </p:nvGrpSpPr>
        <p:grpSpPr>
          <a:xfrm>
            <a:off x="3263761" y="1600787"/>
            <a:ext cx="580825" cy="402303"/>
            <a:chOff x="7416800" y="1122363"/>
            <a:chExt cx="366713" cy="254000"/>
          </a:xfrm>
          <a:solidFill>
            <a:schemeClr val="bg1"/>
          </a:solidFill>
        </p:grpSpPr>
        <p:sp>
          <p:nvSpPr>
            <p:cNvPr id="22" name="Freeform 48"/>
            <p:cNvSpPr>
              <a:spLocks noEditPoints="1"/>
            </p:cNvSpPr>
            <p:nvPr/>
          </p:nvSpPr>
          <p:spPr bwMode="auto">
            <a:xfrm>
              <a:off x="7416800" y="1122363"/>
              <a:ext cx="260350" cy="254000"/>
            </a:xfrm>
            <a:custGeom>
              <a:avLst/>
              <a:gdLst>
                <a:gd name="T0" fmla="*/ 86 w 99"/>
                <a:gd name="T1" fmla="*/ 59 h 97"/>
                <a:gd name="T2" fmla="*/ 99 w 99"/>
                <a:gd name="T3" fmla="*/ 53 h 97"/>
                <a:gd name="T4" fmla="*/ 99 w 99"/>
                <a:gd name="T5" fmla="*/ 42 h 97"/>
                <a:gd name="T6" fmla="*/ 86 w 99"/>
                <a:gd name="T7" fmla="*/ 37 h 97"/>
                <a:gd name="T8" fmla="*/ 83 w 99"/>
                <a:gd name="T9" fmla="*/ 31 h 97"/>
                <a:gd name="T10" fmla="*/ 89 w 99"/>
                <a:gd name="T11" fmla="*/ 17 h 97"/>
                <a:gd name="T12" fmla="*/ 81 w 99"/>
                <a:gd name="T13" fmla="*/ 10 h 97"/>
                <a:gd name="T14" fmla="*/ 67 w 99"/>
                <a:gd name="T15" fmla="*/ 15 h 97"/>
                <a:gd name="T16" fmla="*/ 61 w 99"/>
                <a:gd name="T17" fmla="*/ 13 h 97"/>
                <a:gd name="T18" fmla="*/ 55 w 99"/>
                <a:gd name="T19" fmla="*/ 0 h 97"/>
                <a:gd name="T20" fmla="*/ 44 w 99"/>
                <a:gd name="T21" fmla="*/ 0 h 97"/>
                <a:gd name="T22" fmla="*/ 39 w 99"/>
                <a:gd name="T23" fmla="*/ 13 h 97"/>
                <a:gd name="T24" fmla="*/ 32 w 99"/>
                <a:gd name="T25" fmla="*/ 15 h 97"/>
                <a:gd name="T26" fmla="*/ 19 w 99"/>
                <a:gd name="T27" fmla="*/ 10 h 97"/>
                <a:gd name="T28" fmla="*/ 11 w 99"/>
                <a:gd name="T29" fmla="*/ 18 h 97"/>
                <a:gd name="T30" fmla="*/ 16 w 99"/>
                <a:gd name="T31" fmla="*/ 31 h 97"/>
                <a:gd name="T32" fmla="*/ 14 w 99"/>
                <a:gd name="T33" fmla="*/ 37 h 97"/>
                <a:gd name="T34" fmla="*/ 0 w 99"/>
                <a:gd name="T35" fmla="*/ 43 h 97"/>
                <a:gd name="T36" fmla="*/ 0 w 99"/>
                <a:gd name="T37" fmla="*/ 54 h 97"/>
                <a:gd name="T38" fmla="*/ 14 w 99"/>
                <a:gd name="T39" fmla="*/ 59 h 97"/>
                <a:gd name="T40" fmla="*/ 16 w 99"/>
                <a:gd name="T41" fmla="*/ 65 h 97"/>
                <a:gd name="T42" fmla="*/ 11 w 99"/>
                <a:gd name="T43" fmla="*/ 79 h 97"/>
                <a:gd name="T44" fmla="*/ 19 w 99"/>
                <a:gd name="T45" fmla="*/ 86 h 97"/>
                <a:gd name="T46" fmla="*/ 33 w 99"/>
                <a:gd name="T47" fmla="*/ 81 h 97"/>
                <a:gd name="T48" fmla="*/ 39 w 99"/>
                <a:gd name="T49" fmla="*/ 83 h 97"/>
                <a:gd name="T50" fmla="*/ 45 w 99"/>
                <a:gd name="T51" fmla="*/ 97 h 97"/>
                <a:gd name="T52" fmla="*/ 56 w 99"/>
                <a:gd name="T53" fmla="*/ 97 h 97"/>
                <a:gd name="T54" fmla="*/ 61 w 99"/>
                <a:gd name="T55" fmla="*/ 83 h 97"/>
                <a:gd name="T56" fmla="*/ 67 w 99"/>
                <a:gd name="T57" fmla="*/ 81 h 97"/>
                <a:gd name="T58" fmla="*/ 81 w 99"/>
                <a:gd name="T59" fmla="*/ 86 h 97"/>
                <a:gd name="T60" fmla="*/ 89 w 99"/>
                <a:gd name="T61" fmla="*/ 78 h 97"/>
                <a:gd name="T62" fmla="*/ 83 w 99"/>
                <a:gd name="T63" fmla="*/ 65 h 97"/>
                <a:gd name="T64" fmla="*/ 86 w 99"/>
                <a:gd name="T65" fmla="*/ 59 h 97"/>
                <a:gd name="T66" fmla="*/ 50 w 99"/>
                <a:gd name="T67" fmla="*/ 64 h 97"/>
                <a:gd name="T68" fmla="*/ 34 w 99"/>
                <a:gd name="T69" fmla="*/ 48 h 97"/>
                <a:gd name="T70" fmla="*/ 50 w 99"/>
                <a:gd name="T71" fmla="*/ 33 h 97"/>
                <a:gd name="T72" fmla="*/ 66 w 99"/>
                <a:gd name="T73" fmla="*/ 48 h 97"/>
                <a:gd name="T74" fmla="*/ 50 w 99"/>
                <a:gd name="T75" fmla="*/ 64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99" h="97">
                  <a:moveTo>
                    <a:pt x="86" y="59"/>
                  </a:moveTo>
                  <a:cubicBezTo>
                    <a:pt x="86" y="59"/>
                    <a:pt x="99" y="54"/>
                    <a:pt x="99" y="53"/>
                  </a:cubicBezTo>
                  <a:cubicBezTo>
                    <a:pt x="99" y="42"/>
                    <a:pt x="99" y="42"/>
                    <a:pt x="99" y="42"/>
                  </a:cubicBezTo>
                  <a:cubicBezTo>
                    <a:pt x="99" y="42"/>
                    <a:pt x="86" y="37"/>
                    <a:pt x="86" y="37"/>
                  </a:cubicBezTo>
                  <a:cubicBezTo>
                    <a:pt x="83" y="31"/>
                    <a:pt x="83" y="31"/>
                    <a:pt x="83" y="31"/>
                  </a:cubicBezTo>
                  <a:cubicBezTo>
                    <a:pt x="83" y="31"/>
                    <a:pt x="89" y="18"/>
                    <a:pt x="89" y="17"/>
                  </a:cubicBezTo>
                  <a:cubicBezTo>
                    <a:pt x="81" y="10"/>
                    <a:pt x="81" y="10"/>
                    <a:pt x="81" y="10"/>
                  </a:cubicBezTo>
                  <a:cubicBezTo>
                    <a:pt x="80" y="9"/>
                    <a:pt x="67" y="15"/>
                    <a:pt x="67" y="15"/>
                  </a:cubicBezTo>
                  <a:cubicBezTo>
                    <a:pt x="61" y="13"/>
                    <a:pt x="61" y="13"/>
                    <a:pt x="61" y="13"/>
                  </a:cubicBezTo>
                  <a:cubicBezTo>
                    <a:pt x="61" y="13"/>
                    <a:pt x="56" y="0"/>
                    <a:pt x="55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3" y="0"/>
                    <a:pt x="39" y="13"/>
                    <a:pt x="39" y="13"/>
                  </a:cubicBezTo>
                  <a:cubicBezTo>
                    <a:pt x="32" y="15"/>
                    <a:pt x="32" y="15"/>
                    <a:pt x="32" y="15"/>
                  </a:cubicBezTo>
                  <a:cubicBezTo>
                    <a:pt x="32" y="15"/>
                    <a:pt x="19" y="10"/>
                    <a:pt x="19" y="10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0" y="18"/>
                    <a:pt x="16" y="31"/>
                    <a:pt x="16" y="31"/>
                  </a:cubicBezTo>
                  <a:cubicBezTo>
                    <a:pt x="14" y="37"/>
                    <a:pt x="14" y="37"/>
                    <a:pt x="14" y="37"/>
                  </a:cubicBezTo>
                  <a:cubicBezTo>
                    <a:pt x="14" y="37"/>
                    <a:pt x="0" y="42"/>
                    <a:pt x="0" y="43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54"/>
                    <a:pt x="14" y="59"/>
                    <a:pt x="14" y="59"/>
                  </a:cubicBezTo>
                  <a:cubicBezTo>
                    <a:pt x="16" y="65"/>
                    <a:pt x="16" y="65"/>
                    <a:pt x="16" y="65"/>
                  </a:cubicBezTo>
                  <a:cubicBezTo>
                    <a:pt x="16" y="65"/>
                    <a:pt x="11" y="78"/>
                    <a:pt x="11" y="79"/>
                  </a:cubicBezTo>
                  <a:cubicBezTo>
                    <a:pt x="19" y="86"/>
                    <a:pt x="19" y="86"/>
                    <a:pt x="19" y="86"/>
                  </a:cubicBezTo>
                  <a:cubicBezTo>
                    <a:pt x="19" y="87"/>
                    <a:pt x="33" y="81"/>
                    <a:pt x="33" y="81"/>
                  </a:cubicBezTo>
                  <a:cubicBezTo>
                    <a:pt x="39" y="83"/>
                    <a:pt x="39" y="83"/>
                    <a:pt x="39" y="83"/>
                  </a:cubicBezTo>
                  <a:cubicBezTo>
                    <a:pt x="39" y="83"/>
                    <a:pt x="44" y="97"/>
                    <a:pt x="45" y="97"/>
                  </a:cubicBezTo>
                  <a:cubicBezTo>
                    <a:pt x="56" y="97"/>
                    <a:pt x="56" y="97"/>
                    <a:pt x="56" y="97"/>
                  </a:cubicBezTo>
                  <a:cubicBezTo>
                    <a:pt x="56" y="97"/>
                    <a:pt x="61" y="83"/>
                    <a:pt x="61" y="83"/>
                  </a:cubicBezTo>
                  <a:cubicBezTo>
                    <a:pt x="67" y="81"/>
                    <a:pt x="67" y="81"/>
                    <a:pt x="67" y="81"/>
                  </a:cubicBezTo>
                  <a:cubicBezTo>
                    <a:pt x="67" y="81"/>
                    <a:pt x="81" y="86"/>
                    <a:pt x="81" y="86"/>
                  </a:cubicBezTo>
                  <a:cubicBezTo>
                    <a:pt x="89" y="78"/>
                    <a:pt x="89" y="78"/>
                    <a:pt x="89" y="78"/>
                  </a:cubicBezTo>
                  <a:cubicBezTo>
                    <a:pt x="89" y="78"/>
                    <a:pt x="83" y="65"/>
                    <a:pt x="83" y="65"/>
                  </a:cubicBezTo>
                  <a:lnTo>
                    <a:pt x="86" y="59"/>
                  </a:lnTo>
                  <a:close/>
                  <a:moveTo>
                    <a:pt x="50" y="64"/>
                  </a:moveTo>
                  <a:cubicBezTo>
                    <a:pt x="41" y="64"/>
                    <a:pt x="34" y="57"/>
                    <a:pt x="34" y="48"/>
                  </a:cubicBezTo>
                  <a:cubicBezTo>
                    <a:pt x="34" y="39"/>
                    <a:pt x="41" y="33"/>
                    <a:pt x="50" y="33"/>
                  </a:cubicBezTo>
                  <a:cubicBezTo>
                    <a:pt x="59" y="33"/>
                    <a:pt x="66" y="39"/>
                    <a:pt x="66" y="48"/>
                  </a:cubicBezTo>
                  <a:cubicBezTo>
                    <a:pt x="66" y="57"/>
                    <a:pt x="59" y="64"/>
                    <a:pt x="50" y="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49"/>
            <p:cNvSpPr>
              <a:spLocks noEditPoints="1"/>
            </p:cNvSpPr>
            <p:nvPr/>
          </p:nvSpPr>
          <p:spPr bwMode="auto">
            <a:xfrm>
              <a:off x="7661275" y="1247775"/>
              <a:ext cx="122238" cy="123825"/>
            </a:xfrm>
            <a:custGeom>
              <a:avLst/>
              <a:gdLst>
                <a:gd name="T0" fmla="*/ 41 w 47"/>
                <a:gd name="T1" fmla="*/ 22 h 47"/>
                <a:gd name="T2" fmla="*/ 41 w 47"/>
                <a:gd name="T3" fmla="*/ 19 h 47"/>
                <a:gd name="T4" fmla="*/ 45 w 47"/>
                <a:gd name="T5" fmla="*/ 13 h 47"/>
                <a:gd name="T6" fmla="*/ 42 w 47"/>
                <a:gd name="T7" fmla="*/ 9 h 47"/>
                <a:gd name="T8" fmla="*/ 35 w 47"/>
                <a:gd name="T9" fmla="*/ 10 h 47"/>
                <a:gd name="T10" fmla="*/ 33 w 47"/>
                <a:gd name="T11" fmla="*/ 8 h 47"/>
                <a:gd name="T12" fmla="*/ 32 w 47"/>
                <a:gd name="T13" fmla="*/ 1 h 47"/>
                <a:gd name="T14" fmla="*/ 27 w 47"/>
                <a:gd name="T15" fmla="*/ 0 h 47"/>
                <a:gd name="T16" fmla="*/ 22 w 47"/>
                <a:gd name="T17" fmla="*/ 6 h 47"/>
                <a:gd name="T18" fmla="*/ 19 w 47"/>
                <a:gd name="T19" fmla="*/ 6 h 47"/>
                <a:gd name="T20" fmla="*/ 14 w 47"/>
                <a:gd name="T21" fmla="*/ 2 h 47"/>
                <a:gd name="T22" fmla="*/ 9 w 47"/>
                <a:gd name="T23" fmla="*/ 5 h 47"/>
                <a:gd name="T24" fmla="*/ 10 w 47"/>
                <a:gd name="T25" fmla="*/ 12 h 47"/>
                <a:gd name="T26" fmla="*/ 9 w 47"/>
                <a:gd name="T27" fmla="*/ 14 h 47"/>
                <a:gd name="T28" fmla="*/ 2 w 47"/>
                <a:gd name="T29" fmla="*/ 16 h 47"/>
                <a:gd name="T30" fmla="*/ 0 w 47"/>
                <a:gd name="T31" fmla="*/ 21 h 47"/>
                <a:gd name="T32" fmla="*/ 6 w 47"/>
                <a:gd name="T33" fmla="*/ 25 h 47"/>
                <a:gd name="T34" fmla="*/ 6 w 47"/>
                <a:gd name="T35" fmla="*/ 28 h 47"/>
                <a:gd name="T36" fmla="*/ 2 w 47"/>
                <a:gd name="T37" fmla="*/ 34 h 47"/>
                <a:gd name="T38" fmla="*/ 5 w 47"/>
                <a:gd name="T39" fmla="*/ 38 h 47"/>
                <a:gd name="T40" fmla="*/ 12 w 47"/>
                <a:gd name="T41" fmla="*/ 37 h 47"/>
                <a:gd name="T42" fmla="*/ 14 w 47"/>
                <a:gd name="T43" fmla="*/ 39 h 47"/>
                <a:gd name="T44" fmla="*/ 16 w 47"/>
                <a:gd name="T45" fmla="*/ 46 h 47"/>
                <a:gd name="T46" fmla="*/ 20 w 47"/>
                <a:gd name="T47" fmla="*/ 47 h 47"/>
                <a:gd name="T48" fmla="*/ 25 w 47"/>
                <a:gd name="T49" fmla="*/ 42 h 47"/>
                <a:gd name="T50" fmla="*/ 28 w 47"/>
                <a:gd name="T51" fmla="*/ 41 h 47"/>
                <a:gd name="T52" fmla="*/ 33 w 47"/>
                <a:gd name="T53" fmla="*/ 45 h 47"/>
                <a:gd name="T54" fmla="*/ 38 w 47"/>
                <a:gd name="T55" fmla="*/ 42 h 47"/>
                <a:gd name="T56" fmla="*/ 37 w 47"/>
                <a:gd name="T57" fmla="*/ 35 h 47"/>
                <a:gd name="T58" fmla="*/ 39 w 47"/>
                <a:gd name="T59" fmla="*/ 33 h 47"/>
                <a:gd name="T60" fmla="*/ 45 w 47"/>
                <a:gd name="T61" fmla="*/ 32 h 47"/>
                <a:gd name="T62" fmla="*/ 47 w 47"/>
                <a:gd name="T63" fmla="*/ 27 h 47"/>
                <a:gd name="T64" fmla="*/ 41 w 47"/>
                <a:gd name="T65" fmla="*/ 22 h 47"/>
                <a:gd name="T66" fmla="*/ 31 w 47"/>
                <a:gd name="T67" fmla="*/ 25 h 47"/>
                <a:gd name="T68" fmla="*/ 22 w 47"/>
                <a:gd name="T69" fmla="*/ 31 h 47"/>
                <a:gd name="T70" fmla="*/ 16 w 47"/>
                <a:gd name="T71" fmla="*/ 22 h 47"/>
                <a:gd name="T72" fmla="*/ 25 w 47"/>
                <a:gd name="T73" fmla="*/ 16 h 47"/>
                <a:gd name="T74" fmla="*/ 31 w 47"/>
                <a:gd name="T75" fmla="*/ 25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7" h="47">
                  <a:moveTo>
                    <a:pt x="41" y="22"/>
                  </a:moveTo>
                  <a:cubicBezTo>
                    <a:pt x="41" y="19"/>
                    <a:pt x="41" y="19"/>
                    <a:pt x="41" y="19"/>
                  </a:cubicBezTo>
                  <a:cubicBezTo>
                    <a:pt x="41" y="19"/>
                    <a:pt x="45" y="14"/>
                    <a:pt x="45" y="13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42" y="9"/>
                    <a:pt x="35" y="10"/>
                    <a:pt x="35" y="10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3" y="8"/>
                    <a:pt x="32" y="1"/>
                    <a:pt x="32" y="1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6" y="0"/>
                    <a:pt x="22" y="6"/>
                    <a:pt x="22" y="6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9" y="6"/>
                    <a:pt x="14" y="2"/>
                    <a:pt x="14" y="2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10" y="12"/>
                    <a:pt x="10" y="12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4"/>
                    <a:pt x="2" y="15"/>
                    <a:pt x="2" y="16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6" y="25"/>
                    <a:pt x="6" y="25"/>
                  </a:cubicBezTo>
                  <a:cubicBezTo>
                    <a:pt x="6" y="28"/>
                    <a:pt x="6" y="28"/>
                    <a:pt x="6" y="28"/>
                  </a:cubicBezTo>
                  <a:cubicBezTo>
                    <a:pt x="6" y="28"/>
                    <a:pt x="2" y="34"/>
                    <a:pt x="2" y="34"/>
                  </a:cubicBezTo>
                  <a:cubicBezTo>
                    <a:pt x="5" y="38"/>
                    <a:pt x="5" y="38"/>
                    <a:pt x="5" y="38"/>
                  </a:cubicBezTo>
                  <a:cubicBezTo>
                    <a:pt x="5" y="39"/>
                    <a:pt x="12" y="37"/>
                    <a:pt x="12" y="37"/>
                  </a:cubicBezTo>
                  <a:cubicBezTo>
                    <a:pt x="14" y="39"/>
                    <a:pt x="14" y="39"/>
                    <a:pt x="14" y="39"/>
                  </a:cubicBezTo>
                  <a:cubicBezTo>
                    <a:pt x="14" y="39"/>
                    <a:pt x="15" y="46"/>
                    <a:pt x="16" y="46"/>
                  </a:cubicBezTo>
                  <a:cubicBezTo>
                    <a:pt x="20" y="47"/>
                    <a:pt x="20" y="47"/>
                    <a:pt x="20" y="47"/>
                  </a:cubicBezTo>
                  <a:cubicBezTo>
                    <a:pt x="21" y="47"/>
                    <a:pt x="25" y="42"/>
                    <a:pt x="25" y="42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41"/>
                    <a:pt x="33" y="45"/>
                    <a:pt x="33" y="45"/>
                  </a:cubicBezTo>
                  <a:cubicBezTo>
                    <a:pt x="38" y="42"/>
                    <a:pt x="38" y="42"/>
                    <a:pt x="38" y="42"/>
                  </a:cubicBezTo>
                  <a:cubicBezTo>
                    <a:pt x="38" y="42"/>
                    <a:pt x="37" y="35"/>
                    <a:pt x="37" y="35"/>
                  </a:cubicBezTo>
                  <a:cubicBezTo>
                    <a:pt x="39" y="33"/>
                    <a:pt x="39" y="33"/>
                    <a:pt x="39" y="33"/>
                  </a:cubicBezTo>
                  <a:cubicBezTo>
                    <a:pt x="39" y="33"/>
                    <a:pt x="45" y="32"/>
                    <a:pt x="45" y="32"/>
                  </a:cubicBezTo>
                  <a:cubicBezTo>
                    <a:pt x="47" y="27"/>
                    <a:pt x="47" y="27"/>
                    <a:pt x="47" y="27"/>
                  </a:cubicBezTo>
                  <a:cubicBezTo>
                    <a:pt x="47" y="26"/>
                    <a:pt x="41" y="22"/>
                    <a:pt x="41" y="22"/>
                  </a:cubicBezTo>
                  <a:close/>
                  <a:moveTo>
                    <a:pt x="31" y="25"/>
                  </a:moveTo>
                  <a:cubicBezTo>
                    <a:pt x="30" y="29"/>
                    <a:pt x="26" y="32"/>
                    <a:pt x="22" y="31"/>
                  </a:cubicBezTo>
                  <a:cubicBezTo>
                    <a:pt x="18" y="30"/>
                    <a:pt x="15" y="26"/>
                    <a:pt x="16" y="22"/>
                  </a:cubicBezTo>
                  <a:cubicBezTo>
                    <a:pt x="17" y="18"/>
                    <a:pt x="21" y="15"/>
                    <a:pt x="25" y="16"/>
                  </a:cubicBezTo>
                  <a:cubicBezTo>
                    <a:pt x="29" y="17"/>
                    <a:pt x="32" y="21"/>
                    <a:pt x="31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4" name="Freeform 20"/>
          <p:cNvSpPr>
            <a:spLocks noEditPoints="1"/>
          </p:cNvSpPr>
          <p:nvPr/>
        </p:nvSpPr>
        <p:spPr bwMode="auto">
          <a:xfrm>
            <a:off x="3238733" y="3555164"/>
            <a:ext cx="596787" cy="405539"/>
          </a:xfrm>
          <a:custGeom>
            <a:avLst/>
            <a:gdLst>
              <a:gd name="T0" fmla="*/ 135 w 157"/>
              <a:gd name="T1" fmla="*/ 46 h 107"/>
              <a:gd name="T2" fmla="*/ 136 w 157"/>
              <a:gd name="T3" fmla="*/ 37 h 107"/>
              <a:gd name="T4" fmla="*/ 99 w 157"/>
              <a:gd name="T5" fmla="*/ 0 h 107"/>
              <a:gd name="T6" fmla="*/ 73 w 157"/>
              <a:gd name="T7" fmla="*/ 18 h 107"/>
              <a:gd name="T8" fmla="*/ 45 w 157"/>
              <a:gd name="T9" fmla="*/ 8 h 107"/>
              <a:gd name="T10" fmla="*/ 19 w 157"/>
              <a:gd name="T11" fmla="*/ 40 h 107"/>
              <a:gd name="T12" fmla="*/ 20 w 157"/>
              <a:gd name="T13" fmla="*/ 47 h 107"/>
              <a:gd name="T14" fmla="*/ 0 w 157"/>
              <a:gd name="T15" fmla="*/ 76 h 107"/>
              <a:gd name="T16" fmla="*/ 31 w 157"/>
              <a:gd name="T17" fmla="*/ 107 h 107"/>
              <a:gd name="T18" fmla="*/ 126 w 157"/>
              <a:gd name="T19" fmla="*/ 107 h 107"/>
              <a:gd name="T20" fmla="*/ 157 w 157"/>
              <a:gd name="T21" fmla="*/ 76 h 107"/>
              <a:gd name="T22" fmla="*/ 135 w 157"/>
              <a:gd name="T23" fmla="*/ 46 h 107"/>
              <a:gd name="T24" fmla="*/ 120 w 157"/>
              <a:gd name="T25" fmla="*/ 100 h 107"/>
              <a:gd name="T26" fmla="*/ 79 w 157"/>
              <a:gd name="T27" fmla="*/ 100 h 107"/>
              <a:gd name="T28" fmla="*/ 103 w 157"/>
              <a:gd name="T29" fmla="*/ 75 h 107"/>
              <a:gd name="T30" fmla="*/ 102 w 157"/>
              <a:gd name="T31" fmla="*/ 72 h 107"/>
              <a:gd name="T32" fmla="*/ 92 w 157"/>
              <a:gd name="T33" fmla="*/ 72 h 107"/>
              <a:gd name="T34" fmla="*/ 92 w 157"/>
              <a:gd name="T35" fmla="*/ 68 h 107"/>
              <a:gd name="T36" fmla="*/ 92 w 157"/>
              <a:gd name="T37" fmla="*/ 37 h 107"/>
              <a:gd name="T38" fmla="*/ 90 w 157"/>
              <a:gd name="T39" fmla="*/ 36 h 107"/>
              <a:gd name="T40" fmla="*/ 64 w 157"/>
              <a:gd name="T41" fmla="*/ 36 h 107"/>
              <a:gd name="T42" fmla="*/ 62 w 157"/>
              <a:gd name="T43" fmla="*/ 38 h 107"/>
              <a:gd name="T44" fmla="*/ 62 w 157"/>
              <a:gd name="T45" fmla="*/ 68 h 107"/>
              <a:gd name="T46" fmla="*/ 62 w 157"/>
              <a:gd name="T47" fmla="*/ 73 h 107"/>
              <a:gd name="T48" fmla="*/ 51 w 157"/>
              <a:gd name="T49" fmla="*/ 73 h 107"/>
              <a:gd name="T50" fmla="*/ 50 w 157"/>
              <a:gd name="T51" fmla="*/ 76 h 107"/>
              <a:gd name="T52" fmla="*/ 75 w 157"/>
              <a:gd name="T53" fmla="*/ 100 h 107"/>
              <a:gd name="T54" fmla="*/ 38 w 157"/>
              <a:gd name="T55" fmla="*/ 100 h 107"/>
              <a:gd name="T56" fmla="*/ 11 w 157"/>
              <a:gd name="T57" fmla="*/ 74 h 107"/>
              <a:gd name="T58" fmla="*/ 29 w 157"/>
              <a:gd name="T59" fmla="*/ 50 h 107"/>
              <a:gd name="T60" fmla="*/ 28 w 157"/>
              <a:gd name="T61" fmla="*/ 44 h 107"/>
              <a:gd name="T62" fmla="*/ 50 w 157"/>
              <a:gd name="T63" fmla="*/ 17 h 107"/>
              <a:gd name="T64" fmla="*/ 74 w 157"/>
              <a:gd name="T65" fmla="*/ 29 h 107"/>
              <a:gd name="T66" fmla="*/ 97 w 157"/>
              <a:gd name="T67" fmla="*/ 11 h 107"/>
              <a:gd name="T68" fmla="*/ 128 w 157"/>
              <a:gd name="T69" fmla="*/ 42 h 107"/>
              <a:gd name="T70" fmla="*/ 127 w 157"/>
              <a:gd name="T71" fmla="*/ 50 h 107"/>
              <a:gd name="T72" fmla="*/ 147 w 157"/>
              <a:gd name="T73" fmla="*/ 74 h 107"/>
              <a:gd name="T74" fmla="*/ 120 w 157"/>
              <a:gd name="T75" fmla="*/ 100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57" h="107">
                <a:moveTo>
                  <a:pt x="135" y="46"/>
                </a:moveTo>
                <a:cubicBezTo>
                  <a:pt x="136" y="43"/>
                  <a:pt x="136" y="40"/>
                  <a:pt x="136" y="37"/>
                </a:cubicBezTo>
                <a:cubicBezTo>
                  <a:pt x="136" y="17"/>
                  <a:pt x="120" y="0"/>
                  <a:pt x="99" y="0"/>
                </a:cubicBezTo>
                <a:cubicBezTo>
                  <a:pt x="76" y="0"/>
                  <a:pt x="73" y="18"/>
                  <a:pt x="73" y="18"/>
                </a:cubicBezTo>
                <a:cubicBezTo>
                  <a:pt x="73" y="18"/>
                  <a:pt x="63" y="6"/>
                  <a:pt x="45" y="8"/>
                </a:cubicBezTo>
                <a:cubicBezTo>
                  <a:pt x="30" y="11"/>
                  <a:pt x="19" y="25"/>
                  <a:pt x="19" y="40"/>
                </a:cubicBezTo>
                <a:cubicBezTo>
                  <a:pt x="19" y="42"/>
                  <a:pt x="20" y="45"/>
                  <a:pt x="20" y="47"/>
                </a:cubicBezTo>
                <a:cubicBezTo>
                  <a:pt x="9" y="51"/>
                  <a:pt x="0" y="63"/>
                  <a:pt x="0" y="76"/>
                </a:cubicBezTo>
                <a:cubicBezTo>
                  <a:pt x="0" y="93"/>
                  <a:pt x="14" y="107"/>
                  <a:pt x="31" y="107"/>
                </a:cubicBezTo>
                <a:cubicBezTo>
                  <a:pt x="126" y="107"/>
                  <a:pt x="126" y="107"/>
                  <a:pt x="126" y="107"/>
                </a:cubicBezTo>
                <a:cubicBezTo>
                  <a:pt x="143" y="107"/>
                  <a:pt x="157" y="93"/>
                  <a:pt x="157" y="76"/>
                </a:cubicBezTo>
                <a:cubicBezTo>
                  <a:pt x="157" y="62"/>
                  <a:pt x="148" y="50"/>
                  <a:pt x="135" y="46"/>
                </a:cubicBezTo>
                <a:close/>
                <a:moveTo>
                  <a:pt x="120" y="100"/>
                </a:moveTo>
                <a:cubicBezTo>
                  <a:pt x="79" y="100"/>
                  <a:pt x="79" y="100"/>
                  <a:pt x="79" y="100"/>
                </a:cubicBezTo>
                <a:cubicBezTo>
                  <a:pt x="82" y="97"/>
                  <a:pt x="103" y="75"/>
                  <a:pt x="103" y="75"/>
                </a:cubicBezTo>
                <a:cubicBezTo>
                  <a:pt x="103" y="75"/>
                  <a:pt x="106" y="72"/>
                  <a:pt x="102" y="72"/>
                </a:cubicBezTo>
                <a:cubicBezTo>
                  <a:pt x="98" y="72"/>
                  <a:pt x="92" y="72"/>
                  <a:pt x="92" y="72"/>
                </a:cubicBezTo>
                <a:cubicBezTo>
                  <a:pt x="92" y="72"/>
                  <a:pt x="92" y="71"/>
                  <a:pt x="92" y="68"/>
                </a:cubicBezTo>
                <a:cubicBezTo>
                  <a:pt x="92" y="60"/>
                  <a:pt x="92" y="43"/>
                  <a:pt x="92" y="37"/>
                </a:cubicBezTo>
                <a:cubicBezTo>
                  <a:pt x="92" y="37"/>
                  <a:pt x="92" y="36"/>
                  <a:pt x="90" y="36"/>
                </a:cubicBezTo>
                <a:cubicBezTo>
                  <a:pt x="88" y="36"/>
                  <a:pt x="67" y="36"/>
                  <a:pt x="64" y="36"/>
                </a:cubicBezTo>
                <a:cubicBezTo>
                  <a:pt x="61" y="36"/>
                  <a:pt x="62" y="38"/>
                  <a:pt x="62" y="38"/>
                </a:cubicBezTo>
                <a:cubicBezTo>
                  <a:pt x="62" y="44"/>
                  <a:pt x="62" y="60"/>
                  <a:pt x="62" y="68"/>
                </a:cubicBezTo>
                <a:cubicBezTo>
                  <a:pt x="62" y="71"/>
                  <a:pt x="62" y="73"/>
                  <a:pt x="62" y="73"/>
                </a:cubicBezTo>
                <a:cubicBezTo>
                  <a:pt x="62" y="73"/>
                  <a:pt x="54" y="73"/>
                  <a:pt x="51" y="73"/>
                </a:cubicBezTo>
                <a:cubicBezTo>
                  <a:pt x="47" y="73"/>
                  <a:pt x="50" y="76"/>
                  <a:pt x="50" y="76"/>
                </a:cubicBezTo>
                <a:cubicBezTo>
                  <a:pt x="75" y="100"/>
                  <a:pt x="75" y="100"/>
                  <a:pt x="75" y="100"/>
                </a:cubicBezTo>
                <a:cubicBezTo>
                  <a:pt x="38" y="100"/>
                  <a:pt x="38" y="100"/>
                  <a:pt x="38" y="100"/>
                </a:cubicBezTo>
                <a:cubicBezTo>
                  <a:pt x="23" y="100"/>
                  <a:pt x="11" y="89"/>
                  <a:pt x="11" y="74"/>
                </a:cubicBezTo>
                <a:cubicBezTo>
                  <a:pt x="11" y="63"/>
                  <a:pt x="18" y="54"/>
                  <a:pt x="29" y="50"/>
                </a:cubicBezTo>
                <a:cubicBezTo>
                  <a:pt x="28" y="48"/>
                  <a:pt x="28" y="46"/>
                  <a:pt x="28" y="44"/>
                </a:cubicBezTo>
                <a:cubicBezTo>
                  <a:pt x="28" y="32"/>
                  <a:pt x="37" y="20"/>
                  <a:pt x="50" y="17"/>
                </a:cubicBezTo>
                <a:cubicBezTo>
                  <a:pt x="65" y="15"/>
                  <a:pt x="74" y="29"/>
                  <a:pt x="74" y="29"/>
                </a:cubicBezTo>
                <a:cubicBezTo>
                  <a:pt x="74" y="29"/>
                  <a:pt x="77" y="11"/>
                  <a:pt x="97" y="11"/>
                </a:cubicBezTo>
                <a:cubicBezTo>
                  <a:pt x="115" y="11"/>
                  <a:pt x="128" y="25"/>
                  <a:pt x="128" y="42"/>
                </a:cubicBezTo>
                <a:cubicBezTo>
                  <a:pt x="128" y="45"/>
                  <a:pt x="127" y="47"/>
                  <a:pt x="127" y="50"/>
                </a:cubicBezTo>
                <a:cubicBezTo>
                  <a:pt x="138" y="53"/>
                  <a:pt x="147" y="63"/>
                  <a:pt x="147" y="74"/>
                </a:cubicBezTo>
                <a:cubicBezTo>
                  <a:pt x="147" y="89"/>
                  <a:pt x="135" y="100"/>
                  <a:pt x="120" y="10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Text Box 7">
            <a:extLst>
              <a:ext uri="{FF2B5EF4-FFF2-40B4-BE49-F238E27FC236}">
                <a16:creationId xmlns:a16="http://schemas.microsoft.com/office/drawing/2014/main" id="{9395860A-0985-44A2-A992-D196A3BC36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80528" y="195486"/>
            <a:ext cx="9170084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45720" tIns="22860" rIns="45720" bIns="22860">
            <a:spAutoFit/>
          </a:bodyPr>
          <a:lstStyle/>
          <a:p>
            <a:pPr algn="ctr" defTabSz="1088232"/>
            <a:r>
              <a:rPr lang="zh-CN" altLang="en-US" sz="2400" spc="-150" dirty="0">
                <a:latin typeface="Open Sans" pitchFamily="34" charset="0"/>
                <a:ea typeface="Open Sans" pitchFamily="34" charset="0"/>
                <a:cs typeface="Open Sans" pitchFamily="34" charset="0"/>
              </a:rPr>
              <a:t>软件测试</a:t>
            </a:r>
            <a:endParaRPr lang="en-US" altLang="zh-CN" sz="2400" spc="-150" dirty="0"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72A978A-5334-42A2-8A25-D95BB20BB223}"/>
              </a:ext>
            </a:extLst>
          </p:cNvPr>
          <p:cNvSpPr txBox="1"/>
          <p:nvPr/>
        </p:nvSpPr>
        <p:spPr>
          <a:xfrm>
            <a:off x="64835" y="643943"/>
            <a:ext cx="2872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评价准则</a:t>
            </a:r>
          </a:p>
        </p:txBody>
      </p: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654D58D7-ED61-4600-B1D3-0D496F55F1DF}"/>
              </a:ext>
            </a:extLst>
          </p:cNvPr>
          <p:cNvGrpSpPr/>
          <p:nvPr/>
        </p:nvGrpSpPr>
        <p:grpSpPr>
          <a:xfrm>
            <a:off x="637487" y="1318285"/>
            <a:ext cx="2666147" cy="967308"/>
            <a:chOff x="637487" y="1318285"/>
            <a:chExt cx="2666147" cy="967308"/>
          </a:xfrm>
        </p:grpSpPr>
        <p:sp>
          <p:nvSpPr>
            <p:cNvPr id="17" name="Freeform 6"/>
            <p:cNvSpPr>
              <a:spLocks/>
            </p:cNvSpPr>
            <p:nvPr/>
          </p:nvSpPr>
          <p:spPr bwMode="auto">
            <a:xfrm>
              <a:off x="637487" y="1318285"/>
              <a:ext cx="2105713" cy="967308"/>
            </a:xfrm>
            <a:custGeom>
              <a:avLst/>
              <a:gdLst>
                <a:gd name="T0" fmla="*/ 16 w 1028"/>
                <a:gd name="T1" fmla="*/ 0 h 522"/>
                <a:gd name="T2" fmla="*/ 941 w 1028"/>
                <a:gd name="T3" fmla="*/ 0 h 522"/>
                <a:gd name="T4" fmla="*/ 958 w 1028"/>
                <a:gd name="T5" fmla="*/ 16 h 522"/>
                <a:gd name="T6" fmla="*/ 958 w 1028"/>
                <a:gd name="T7" fmla="*/ 225 h 522"/>
                <a:gd name="T8" fmla="*/ 1028 w 1028"/>
                <a:gd name="T9" fmla="*/ 262 h 522"/>
                <a:gd name="T10" fmla="*/ 958 w 1028"/>
                <a:gd name="T11" fmla="*/ 302 h 522"/>
                <a:gd name="T12" fmla="*/ 958 w 1028"/>
                <a:gd name="T13" fmla="*/ 506 h 522"/>
                <a:gd name="T14" fmla="*/ 941 w 1028"/>
                <a:gd name="T15" fmla="*/ 522 h 522"/>
                <a:gd name="T16" fmla="*/ 16 w 1028"/>
                <a:gd name="T17" fmla="*/ 522 h 522"/>
                <a:gd name="T18" fmla="*/ 0 w 1028"/>
                <a:gd name="T19" fmla="*/ 506 h 522"/>
                <a:gd name="T20" fmla="*/ 0 w 1028"/>
                <a:gd name="T21" fmla="*/ 16 h 522"/>
                <a:gd name="T22" fmla="*/ 16 w 1028"/>
                <a:gd name="T23" fmla="*/ 0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28" h="522">
                  <a:moveTo>
                    <a:pt x="16" y="0"/>
                  </a:moveTo>
                  <a:cubicBezTo>
                    <a:pt x="941" y="0"/>
                    <a:pt x="941" y="0"/>
                    <a:pt x="941" y="0"/>
                  </a:cubicBezTo>
                  <a:cubicBezTo>
                    <a:pt x="950" y="0"/>
                    <a:pt x="958" y="7"/>
                    <a:pt x="958" y="16"/>
                  </a:cubicBezTo>
                  <a:cubicBezTo>
                    <a:pt x="958" y="225"/>
                    <a:pt x="958" y="225"/>
                    <a:pt x="958" y="225"/>
                  </a:cubicBezTo>
                  <a:cubicBezTo>
                    <a:pt x="1028" y="262"/>
                    <a:pt x="1028" y="262"/>
                    <a:pt x="1028" y="262"/>
                  </a:cubicBezTo>
                  <a:cubicBezTo>
                    <a:pt x="958" y="302"/>
                    <a:pt x="958" y="302"/>
                    <a:pt x="958" y="302"/>
                  </a:cubicBezTo>
                  <a:cubicBezTo>
                    <a:pt x="958" y="506"/>
                    <a:pt x="958" y="506"/>
                    <a:pt x="958" y="506"/>
                  </a:cubicBezTo>
                  <a:cubicBezTo>
                    <a:pt x="958" y="514"/>
                    <a:pt x="950" y="522"/>
                    <a:pt x="941" y="522"/>
                  </a:cubicBezTo>
                  <a:cubicBezTo>
                    <a:pt x="16" y="522"/>
                    <a:pt x="16" y="522"/>
                    <a:pt x="16" y="522"/>
                  </a:cubicBezTo>
                  <a:cubicBezTo>
                    <a:pt x="7" y="522"/>
                    <a:pt x="0" y="514"/>
                    <a:pt x="0" y="50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lose/>
                </a:path>
              </a:pathLst>
            </a:custGeom>
            <a:noFill/>
            <a:ln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EB990829-1F3B-41CC-91EE-65235943CFCD}"/>
                </a:ext>
              </a:extLst>
            </p:cNvPr>
            <p:cNvSpPr txBox="1"/>
            <p:nvPr/>
          </p:nvSpPr>
          <p:spPr>
            <a:xfrm>
              <a:off x="795449" y="1537235"/>
              <a:ext cx="250818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软件稳定运行</a:t>
              </a:r>
              <a:endParaRPr lang="en-US" altLang="zh-CN" dirty="0"/>
            </a:p>
            <a:p>
              <a:r>
                <a:rPr lang="zh-CN" altLang="en-US" dirty="0"/>
                <a:t>不卡不退</a:t>
              </a:r>
            </a:p>
          </p:txBody>
        </p: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D250225F-2B9A-4551-A236-9265F7507DB3}"/>
              </a:ext>
            </a:extLst>
          </p:cNvPr>
          <p:cNvGrpSpPr/>
          <p:nvPr/>
        </p:nvGrpSpPr>
        <p:grpSpPr>
          <a:xfrm>
            <a:off x="6352095" y="1537235"/>
            <a:ext cx="2867156" cy="967308"/>
            <a:chOff x="6273925" y="1507277"/>
            <a:chExt cx="2867156" cy="967308"/>
          </a:xfrm>
        </p:grpSpPr>
        <p:sp>
          <p:nvSpPr>
            <p:cNvPr id="11" name="Freeform 6"/>
            <p:cNvSpPr>
              <a:spLocks/>
            </p:cNvSpPr>
            <p:nvPr/>
          </p:nvSpPr>
          <p:spPr bwMode="auto">
            <a:xfrm flipH="1">
              <a:off x="6273925" y="1507277"/>
              <a:ext cx="2105713" cy="967308"/>
            </a:xfrm>
            <a:custGeom>
              <a:avLst/>
              <a:gdLst>
                <a:gd name="T0" fmla="*/ 16 w 1028"/>
                <a:gd name="T1" fmla="*/ 0 h 522"/>
                <a:gd name="T2" fmla="*/ 941 w 1028"/>
                <a:gd name="T3" fmla="*/ 0 h 522"/>
                <a:gd name="T4" fmla="*/ 958 w 1028"/>
                <a:gd name="T5" fmla="*/ 16 h 522"/>
                <a:gd name="T6" fmla="*/ 958 w 1028"/>
                <a:gd name="T7" fmla="*/ 225 h 522"/>
                <a:gd name="T8" fmla="*/ 1028 w 1028"/>
                <a:gd name="T9" fmla="*/ 262 h 522"/>
                <a:gd name="T10" fmla="*/ 958 w 1028"/>
                <a:gd name="T11" fmla="*/ 302 h 522"/>
                <a:gd name="T12" fmla="*/ 958 w 1028"/>
                <a:gd name="T13" fmla="*/ 506 h 522"/>
                <a:gd name="T14" fmla="*/ 941 w 1028"/>
                <a:gd name="T15" fmla="*/ 522 h 522"/>
                <a:gd name="T16" fmla="*/ 16 w 1028"/>
                <a:gd name="T17" fmla="*/ 522 h 522"/>
                <a:gd name="T18" fmla="*/ 0 w 1028"/>
                <a:gd name="T19" fmla="*/ 506 h 522"/>
                <a:gd name="T20" fmla="*/ 0 w 1028"/>
                <a:gd name="T21" fmla="*/ 16 h 522"/>
                <a:gd name="T22" fmla="*/ 16 w 1028"/>
                <a:gd name="T23" fmla="*/ 0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28" h="522">
                  <a:moveTo>
                    <a:pt x="16" y="0"/>
                  </a:moveTo>
                  <a:cubicBezTo>
                    <a:pt x="941" y="0"/>
                    <a:pt x="941" y="0"/>
                    <a:pt x="941" y="0"/>
                  </a:cubicBezTo>
                  <a:cubicBezTo>
                    <a:pt x="950" y="0"/>
                    <a:pt x="958" y="7"/>
                    <a:pt x="958" y="16"/>
                  </a:cubicBezTo>
                  <a:cubicBezTo>
                    <a:pt x="958" y="225"/>
                    <a:pt x="958" y="225"/>
                    <a:pt x="958" y="225"/>
                  </a:cubicBezTo>
                  <a:cubicBezTo>
                    <a:pt x="1028" y="262"/>
                    <a:pt x="1028" y="262"/>
                    <a:pt x="1028" y="262"/>
                  </a:cubicBezTo>
                  <a:cubicBezTo>
                    <a:pt x="958" y="302"/>
                    <a:pt x="958" y="302"/>
                    <a:pt x="958" y="302"/>
                  </a:cubicBezTo>
                  <a:cubicBezTo>
                    <a:pt x="958" y="506"/>
                    <a:pt x="958" y="506"/>
                    <a:pt x="958" y="506"/>
                  </a:cubicBezTo>
                  <a:cubicBezTo>
                    <a:pt x="958" y="514"/>
                    <a:pt x="950" y="522"/>
                    <a:pt x="941" y="522"/>
                  </a:cubicBezTo>
                  <a:cubicBezTo>
                    <a:pt x="16" y="522"/>
                    <a:pt x="16" y="522"/>
                    <a:pt x="16" y="522"/>
                  </a:cubicBezTo>
                  <a:cubicBezTo>
                    <a:pt x="7" y="522"/>
                    <a:pt x="0" y="514"/>
                    <a:pt x="0" y="50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lose/>
                </a:path>
              </a:pathLst>
            </a:custGeom>
            <a:noFill/>
            <a:ln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F8E78182-30E5-4478-ABA3-FEFE0B05B8FF}"/>
                </a:ext>
              </a:extLst>
            </p:cNvPr>
            <p:cNvSpPr txBox="1"/>
            <p:nvPr/>
          </p:nvSpPr>
          <p:spPr>
            <a:xfrm>
              <a:off x="6632896" y="1699710"/>
              <a:ext cx="250818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/>
                <a:t>管理的增删改</a:t>
              </a:r>
              <a:endParaRPr lang="en-US" altLang="zh-CN" b="1" dirty="0"/>
            </a:p>
            <a:p>
              <a:r>
                <a:rPr lang="zh-CN" altLang="en-US" b="1" dirty="0"/>
                <a:t>是否真的有效</a:t>
              </a:r>
              <a:endParaRPr lang="en-US" altLang="zh-CN" b="1" dirty="0"/>
            </a:p>
          </p:txBody>
        </p:sp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45DDDFDB-47AE-4785-9EC6-A0640C52F815}"/>
              </a:ext>
            </a:extLst>
          </p:cNvPr>
          <p:cNvGrpSpPr/>
          <p:nvPr/>
        </p:nvGrpSpPr>
        <p:grpSpPr>
          <a:xfrm>
            <a:off x="6276287" y="3264848"/>
            <a:ext cx="2304596" cy="967308"/>
            <a:chOff x="6276287" y="3264848"/>
            <a:chExt cx="2304596" cy="967308"/>
          </a:xfrm>
        </p:grpSpPr>
        <p:sp>
          <p:nvSpPr>
            <p:cNvPr id="13" name="Freeform 6"/>
            <p:cNvSpPr>
              <a:spLocks/>
            </p:cNvSpPr>
            <p:nvPr/>
          </p:nvSpPr>
          <p:spPr bwMode="auto">
            <a:xfrm flipH="1">
              <a:off x="6276287" y="3264848"/>
              <a:ext cx="2105713" cy="967308"/>
            </a:xfrm>
            <a:custGeom>
              <a:avLst/>
              <a:gdLst>
                <a:gd name="T0" fmla="*/ 16 w 1028"/>
                <a:gd name="T1" fmla="*/ 0 h 522"/>
                <a:gd name="T2" fmla="*/ 941 w 1028"/>
                <a:gd name="T3" fmla="*/ 0 h 522"/>
                <a:gd name="T4" fmla="*/ 958 w 1028"/>
                <a:gd name="T5" fmla="*/ 16 h 522"/>
                <a:gd name="T6" fmla="*/ 958 w 1028"/>
                <a:gd name="T7" fmla="*/ 225 h 522"/>
                <a:gd name="T8" fmla="*/ 1028 w 1028"/>
                <a:gd name="T9" fmla="*/ 262 h 522"/>
                <a:gd name="T10" fmla="*/ 958 w 1028"/>
                <a:gd name="T11" fmla="*/ 302 h 522"/>
                <a:gd name="T12" fmla="*/ 958 w 1028"/>
                <a:gd name="T13" fmla="*/ 506 h 522"/>
                <a:gd name="T14" fmla="*/ 941 w 1028"/>
                <a:gd name="T15" fmla="*/ 522 h 522"/>
                <a:gd name="T16" fmla="*/ 16 w 1028"/>
                <a:gd name="T17" fmla="*/ 522 h 522"/>
                <a:gd name="T18" fmla="*/ 0 w 1028"/>
                <a:gd name="T19" fmla="*/ 506 h 522"/>
                <a:gd name="T20" fmla="*/ 0 w 1028"/>
                <a:gd name="T21" fmla="*/ 16 h 522"/>
                <a:gd name="T22" fmla="*/ 16 w 1028"/>
                <a:gd name="T23" fmla="*/ 0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28" h="522">
                  <a:moveTo>
                    <a:pt x="16" y="0"/>
                  </a:moveTo>
                  <a:cubicBezTo>
                    <a:pt x="941" y="0"/>
                    <a:pt x="941" y="0"/>
                    <a:pt x="941" y="0"/>
                  </a:cubicBezTo>
                  <a:cubicBezTo>
                    <a:pt x="950" y="0"/>
                    <a:pt x="958" y="7"/>
                    <a:pt x="958" y="16"/>
                  </a:cubicBezTo>
                  <a:cubicBezTo>
                    <a:pt x="958" y="225"/>
                    <a:pt x="958" y="225"/>
                    <a:pt x="958" y="225"/>
                  </a:cubicBezTo>
                  <a:cubicBezTo>
                    <a:pt x="1028" y="262"/>
                    <a:pt x="1028" y="262"/>
                    <a:pt x="1028" y="262"/>
                  </a:cubicBezTo>
                  <a:cubicBezTo>
                    <a:pt x="958" y="302"/>
                    <a:pt x="958" y="302"/>
                    <a:pt x="958" y="302"/>
                  </a:cubicBezTo>
                  <a:cubicBezTo>
                    <a:pt x="958" y="506"/>
                    <a:pt x="958" y="506"/>
                    <a:pt x="958" y="506"/>
                  </a:cubicBezTo>
                  <a:cubicBezTo>
                    <a:pt x="958" y="514"/>
                    <a:pt x="950" y="522"/>
                    <a:pt x="941" y="522"/>
                  </a:cubicBezTo>
                  <a:cubicBezTo>
                    <a:pt x="16" y="522"/>
                    <a:pt x="16" y="522"/>
                    <a:pt x="16" y="522"/>
                  </a:cubicBezTo>
                  <a:cubicBezTo>
                    <a:pt x="7" y="522"/>
                    <a:pt x="0" y="514"/>
                    <a:pt x="0" y="50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lose/>
                </a:path>
              </a:pathLst>
            </a:custGeom>
            <a:noFill/>
            <a:ln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D1A5BA4C-B094-4B3B-AB51-C691DFD94F3D}"/>
                </a:ext>
              </a:extLst>
            </p:cNvPr>
            <p:cNvSpPr txBox="1"/>
            <p:nvPr/>
          </p:nvSpPr>
          <p:spPr>
            <a:xfrm>
              <a:off x="6657629" y="3555164"/>
              <a:ext cx="192325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无安全隐患</a:t>
              </a:r>
              <a:endParaRPr lang="en-US" altLang="zh-CN" dirty="0"/>
            </a:p>
            <a:p>
              <a:endParaRPr lang="en-US" altLang="zh-CN" dirty="0"/>
            </a:p>
          </p:txBody>
        </p:sp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872860CE-B8BD-4B25-BE31-6555B02B495C}"/>
              </a:ext>
            </a:extLst>
          </p:cNvPr>
          <p:cNvGrpSpPr/>
          <p:nvPr/>
        </p:nvGrpSpPr>
        <p:grpSpPr>
          <a:xfrm>
            <a:off x="235017" y="2959934"/>
            <a:ext cx="2925237" cy="1539623"/>
            <a:chOff x="235017" y="2959935"/>
            <a:chExt cx="2508185" cy="1681820"/>
          </a:xfrm>
        </p:grpSpPr>
        <p:sp>
          <p:nvSpPr>
            <p:cNvPr id="15" name="Freeform 6"/>
            <p:cNvSpPr>
              <a:spLocks/>
            </p:cNvSpPr>
            <p:nvPr/>
          </p:nvSpPr>
          <p:spPr bwMode="auto">
            <a:xfrm>
              <a:off x="235017" y="2959935"/>
              <a:ext cx="2508184" cy="1295435"/>
            </a:xfrm>
            <a:custGeom>
              <a:avLst/>
              <a:gdLst>
                <a:gd name="T0" fmla="*/ 16 w 1028"/>
                <a:gd name="T1" fmla="*/ 0 h 522"/>
                <a:gd name="T2" fmla="*/ 941 w 1028"/>
                <a:gd name="T3" fmla="*/ 0 h 522"/>
                <a:gd name="T4" fmla="*/ 958 w 1028"/>
                <a:gd name="T5" fmla="*/ 16 h 522"/>
                <a:gd name="T6" fmla="*/ 958 w 1028"/>
                <a:gd name="T7" fmla="*/ 225 h 522"/>
                <a:gd name="T8" fmla="*/ 1028 w 1028"/>
                <a:gd name="T9" fmla="*/ 262 h 522"/>
                <a:gd name="T10" fmla="*/ 958 w 1028"/>
                <a:gd name="T11" fmla="*/ 302 h 522"/>
                <a:gd name="T12" fmla="*/ 958 w 1028"/>
                <a:gd name="T13" fmla="*/ 506 h 522"/>
                <a:gd name="T14" fmla="*/ 941 w 1028"/>
                <a:gd name="T15" fmla="*/ 522 h 522"/>
                <a:gd name="T16" fmla="*/ 16 w 1028"/>
                <a:gd name="T17" fmla="*/ 522 h 522"/>
                <a:gd name="T18" fmla="*/ 0 w 1028"/>
                <a:gd name="T19" fmla="*/ 506 h 522"/>
                <a:gd name="T20" fmla="*/ 0 w 1028"/>
                <a:gd name="T21" fmla="*/ 16 h 522"/>
                <a:gd name="T22" fmla="*/ 16 w 1028"/>
                <a:gd name="T23" fmla="*/ 0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28" h="522">
                  <a:moveTo>
                    <a:pt x="16" y="0"/>
                  </a:moveTo>
                  <a:cubicBezTo>
                    <a:pt x="941" y="0"/>
                    <a:pt x="941" y="0"/>
                    <a:pt x="941" y="0"/>
                  </a:cubicBezTo>
                  <a:cubicBezTo>
                    <a:pt x="950" y="0"/>
                    <a:pt x="958" y="7"/>
                    <a:pt x="958" y="16"/>
                  </a:cubicBezTo>
                  <a:cubicBezTo>
                    <a:pt x="958" y="225"/>
                    <a:pt x="958" y="225"/>
                    <a:pt x="958" y="225"/>
                  </a:cubicBezTo>
                  <a:cubicBezTo>
                    <a:pt x="1028" y="262"/>
                    <a:pt x="1028" y="262"/>
                    <a:pt x="1028" y="262"/>
                  </a:cubicBezTo>
                  <a:cubicBezTo>
                    <a:pt x="958" y="302"/>
                    <a:pt x="958" y="302"/>
                    <a:pt x="958" y="302"/>
                  </a:cubicBezTo>
                  <a:cubicBezTo>
                    <a:pt x="958" y="506"/>
                    <a:pt x="958" y="506"/>
                    <a:pt x="958" y="506"/>
                  </a:cubicBezTo>
                  <a:cubicBezTo>
                    <a:pt x="958" y="514"/>
                    <a:pt x="950" y="522"/>
                    <a:pt x="941" y="522"/>
                  </a:cubicBezTo>
                  <a:cubicBezTo>
                    <a:pt x="16" y="522"/>
                    <a:pt x="16" y="522"/>
                    <a:pt x="16" y="522"/>
                  </a:cubicBezTo>
                  <a:cubicBezTo>
                    <a:pt x="7" y="522"/>
                    <a:pt x="0" y="514"/>
                    <a:pt x="0" y="50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lose/>
                </a:path>
              </a:pathLst>
            </a:custGeom>
            <a:noFill/>
            <a:ln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1764EA0F-05BD-4F81-8FB8-916DCC1352D2}"/>
                </a:ext>
              </a:extLst>
            </p:cNvPr>
            <p:cNvSpPr txBox="1"/>
            <p:nvPr/>
          </p:nvSpPr>
          <p:spPr>
            <a:xfrm>
              <a:off x="235017" y="2973670"/>
              <a:ext cx="2508185" cy="16680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088232">
                <a:lnSpc>
                  <a:spcPct val="200000"/>
                </a:lnSpc>
              </a:pPr>
              <a:r>
                <a:rPr lang="zh-CN" altLang="en-US" dirty="0">
                  <a:latin typeface="Open Sans" pitchFamily="34" charset="0"/>
                  <a:ea typeface="Open Sans" pitchFamily="34" charset="0"/>
                  <a:cs typeface="Open Sans" pitchFamily="34" charset="0"/>
                </a:rPr>
                <a:t>输入输出与预期相同，无差错，数字符合实际情况</a:t>
              </a:r>
              <a:endParaRPr lang="en-US" altLang="zh-CN" dirty="0">
                <a:latin typeface="Open Sans" pitchFamily="34" charset="0"/>
                <a:ea typeface="Open Sans" pitchFamily="34" charset="0"/>
                <a:cs typeface="Open Sans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3944681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75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250"/>
                            </p:stCondLst>
                            <p:childTnLst>
                              <p:par>
                                <p:cTn id="3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750"/>
                            </p:stCondLst>
                            <p:childTnLst>
                              <p:par>
                                <p:cTn id="4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250"/>
                            </p:stCondLst>
                            <p:childTnLst>
                              <p:par>
                                <p:cTn id="5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9" grpId="0" animBg="1"/>
      <p:bldP spid="10" grpId="0" animBg="1"/>
      <p:bldP spid="19" grpId="0" animBg="1"/>
      <p:bldP spid="20" grpId="0" animBg="1"/>
      <p:bldP spid="2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Box 7">
            <a:extLst>
              <a:ext uri="{FF2B5EF4-FFF2-40B4-BE49-F238E27FC236}">
                <a16:creationId xmlns:a16="http://schemas.microsoft.com/office/drawing/2014/main" id="{9395860A-0985-44A2-A992-D196A3BC36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80528" y="195486"/>
            <a:ext cx="9170084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45720" tIns="22860" rIns="45720" bIns="22860">
            <a:spAutoFit/>
          </a:bodyPr>
          <a:lstStyle/>
          <a:p>
            <a:pPr algn="ctr" defTabSz="1088232"/>
            <a:r>
              <a:rPr lang="zh-CN" altLang="en-US" sz="2400" spc="-150" dirty="0">
                <a:latin typeface="Open Sans" pitchFamily="34" charset="0"/>
                <a:ea typeface="Open Sans" pitchFamily="34" charset="0"/>
                <a:cs typeface="Open Sans" pitchFamily="34" charset="0"/>
              </a:rPr>
              <a:t>软件测试</a:t>
            </a:r>
            <a:endParaRPr lang="en-US" altLang="zh-CN" sz="2400" spc="-150" dirty="0"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72A978A-5334-42A2-8A25-D95BB20BB223}"/>
              </a:ext>
            </a:extLst>
          </p:cNvPr>
          <p:cNvSpPr txBox="1"/>
          <p:nvPr/>
        </p:nvSpPr>
        <p:spPr>
          <a:xfrm>
            <a:off x="0" y="643943"/>
            <a:ext cx="12668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测试实例</a:t>
            </a:r>
          </a:p>
        </p:txBody>
      </p:sp>
      <p:pic>
        <p:nvPicPr>
          <p:cNvPr id="35" name="图片 34">
            <a:extLst>
              <a:ext uri="{FF2B5EF4-FFF2-40B4-BE49-F238E27FC236}">
                <a16:creationId xmlns:a16="http://schemas.microsoft.com/office/drawing/2014/main" id="{2A4F7B45-7758-45AA-85DF-E944110D688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724" y="0"/>
            <a:ext cx="491242" cy="49124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AEAA4BC-CEAA-48C5-8E98-E808A7A5FC92}"/>
              </a:ext>
            </a:extLst>
          </p:cNvPr>
          <p:cNvSpPr txBox="1"/>
          <p:nvPr/>
        </p:nvSpPr>
        <p:spPr>
          <a:xfrm>
            <a:off x="323528" y="1122298"/>
            <a:ext cx="3628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用户输入不合理的请求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E02566FE-BF5F-4BC8-9679-8EC68361B25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1600653"/>
            <a:ext cx="1801217" cy="320216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69D26B16-A7B5-4D1A-BD23-5E8502C633E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1391" y="1597665"/>
            <a:ext cx="1801217" cy="3202165"/>
          </a:xfrm>
          <a:prstGeom prst="roundRect">
            <a:avLst>
              <a:gd name="adj" fmla="val 757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6" name="文本框 35">
            <a:extLst>
              <a:ext uri="{FF2B5EF4-FFF2-40B4-BE49-F238E27FC236}">
                <a16:creationId xmlns:a16="http://schemas.microsoft.com/office/drawing/2014/main" id="{E18DA32B-1F0C-4F70-BAF2-707FE68CA923}"/>
              </a:ext>
            </a:extLst>
          </p:cNvPr>
          <p:cNvSpPr txBox="1"/>
          <p:nvPr/>
        </p:nvSpPr>
        <p:spPr>
          <a:xfrm>
            <a:off x="4572000" y="857209"/>
            <a:ext cx="12668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解决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B59BC6A2-8886-4B65-9C19-771A89D6535F}"/>
              </a:ext>
            </a:extLst>
          </p:cNvPr>
          <p:cNvSpPr txBox="1"/>
          <p:nvPr/>
        </p:nvSpPr>
        <p:spPr>
          <a:xfrm>
            <a:off x="4716016" y="1627009"/>
            <a:ext cx="3960440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对用户的数据进行过滤：</a:t>
            </a:r>
            <a:endParaRPr lang="en-US" altLang="zh-CN" sz="20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endParaRPr lang="en-US" altLang="zh-CN" dirty="0"/>
          </a:p>
          <a:p>
            <a:r>
              <a:rPr lang="zh-CN" altLang="en-US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过滤（小数，负数，其他类型）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0D583F6D-B63F-4AC3-9FE4-8D5254756A44}"/>
              </a:ext>
            </a:extLst>
          </p:cNvPr>
          <p:cNvSpPr txBox="1"/>
          <p:nvPr/>
        </p:nvSpPr>
        <p:spPr>
          <a:xfrm>
            <a:off x="6156176" y="3669354"/>
            <a:ext cx="2880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ng-pattern = ‘/^[\d]+$/’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7121066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2.22222E-6 L -2.77778E-6 4.07407E-6 " pathEditMode="relative" rAng="0" ptsTypes="AA">
                                      <p:cBhvr>
                                        <p:cTn id="2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90" y="185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58025E-6 L -0.14965 0.00402 " pathEditMode="relative" rAng="0" ptsTypes="AA">
                                      <p:cBhvr>
                                        <p:cTn id="2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483" y="185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9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9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6" grpId="0"/>
      <p:bldP spid="36" grpId="0"/>
      <p:bldP spid="37" grpId="0"/>
      <p:bldP spid="2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7">
            <a:extLst>
              <a:ext uri="{FF2B5EF4-FFF2-40B4-BE49-F238E27FC236}">
                <a16:creationId xmlns:a16="http://schemas.microsoft.com/office/drawing/2014/main" id="{5C6C6B4D-CD04-40FA-91F4-E9A89353BE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80528" y="195486"/>
            <a:ext cx="9170084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45720" tIns="22860" rIns="45720" bIns="22860">
            <a:spAutoFit/>
          </a:bodyPr>
          <a:lstStyle/>
          <a:p>
            <a:pPr algn="ctr" defTabSz="1088232"/>
            <a:r>
              <a:rPr lang="zh-CN" altLang="en-US" sz="2400" spc="-150" dirty="0">
                <a:latin typeface="Open Sans" pitchFamily="34" charset="0"/>
                <a:ea typeface="Open Sans" pitchFamily="34" charset="0"/>
                <a:cs typeface="Open Sans" pitchFamily="34" charset="0"/>
              </a:rPr>
              <a:t>软件演示</a:t>
            </a:r>
            <a:endParaRPr lang="en-US" altLang="zh-CN" sz="2400" spc="-150" dirty="0"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8018FC5-448F-45F9-92BC-E6335F14312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724" y="0"/>
            <a:ext cx="491242" cy="491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4254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84b51c9fcdd4fd12916abd1cf19a1707">
            <a:hlinkClick r:id="" action="ppaction://media"/>
            <a:extLst>
              <a:ext uri="{FF2B5EF4-FFF2-40B4-BE49-F238E27FC236}">
                <a16:creationId xmlns:a16="http://schemas.microsoft.com/office/drawing/2014/main" id="{6E3471E8-67F9-4551-967A-9AFC733DBCA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lum bright="11000" contrast="16000"/>
          </a:blip>
          <a:stretch>
            <a:fillRect/>
          </a:stretch>
        </p:blipFill>
        <p:spPr>
          <a:xfrm>
            <a:off x="3338413" y="426382"/>
            <a:ext cx="2467173" cy="429073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8568FE8-DC1A-4296-89D2-B81D18B219D8}"/>
              </a:ext>
            </a:extLst>
          </p:cNvPr>
          <p:cNvSpPr txBox="1"/>
          <p:nvPr/>
        </p:nvSpPr>
        <p:spPr>
          <a:xfrm>
            <a:off x="1331640" y="783166"/>
            <a:ext cx="2771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中国式手写风" panose="02000500000000000000" pitchFamily="2" charset="-122"/>
                <a:ea typeface="中国式手写风" panose="02000500000000000000" pitchFamily="2" charset="-122"/>
              </a:rPr>
              <a:t>进入易点餐软件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2D5EB6F-7DBA-498C-A5B5-133FC28D9273}"/>
              </a:ext>
            </a:extLst>
          </p:cNvPr>
          <p:cNvSpPr txBox="1"/>
          <p:nvPr/>
        </p:nvSpPr>
        <p:spPr>
          <a:xfrm>
            <a:off x="1331640" y="1166491"/>
            <a:ext cx="2771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中国式手写风" panose="02000500000000000000" pitchFamily="2" charset="-122"/>
                <a:ea typeface="中国式手写风" panose="02000500000000000000" pitchFamily="2" charset="-122"/>
              </a:rPr>
              <a:t>选择用户模式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FE24026-0759-48A5-A90F-25AF1151396A}"/>
              </a:ext>
            </a:extLst>
          </p:cNvPr>
          <p:cNvSpPr txBox="1"/>
          <p:nvPr/>
        </p:nvSpPr>
        <p:spPr>
          <a:xfrm>
            <a:off x="1331640" y="1591590"/>
            <a:ext cx="2771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中国式手写风" panose="02000500000000000000" pitchFamily="2" charset="-122"/>
                <a:ea typeface="中国式手写风" panose="02000500000000000000" pitchFamily="2" charset="-122"/>
              </a:rPr>
              <a:t>这是菜单界面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1443DED-51CD-4E51-BE3F-8BB0A60D3FAE}"/>
              </a:ext>
            </a:extLst>
          </p:cNvPr>
          <p:cNvSpPr txBox="1"/>
          <p:nvPr/>
        </p:nvSpPr>
        <p:spPr>
          <a:xfrm>
            <a:off x="1351054" y="1977202"/>
            <a:ext cx="2771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中国式手写风" panose="02000500000000000000" pitchFamily="2" charset="-122"/>
                <a:ea typeface="中国式手写风" panose="02000500000000000000" pitchFamily="2" charset="-122"/>
              </a:rPr>
              <a:t>进行选餐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75F305A-91BE-4C46-9960-9964FFF7F183}"/>
              </a:ext>
            </a:extLst>
          </p:cNvPr>
          <p:cNvSpPr txBox="1"/>
          <p:nvPr/>
        </p:nvSpPr>
        <p:spPr>
          <a:xfrm>
            <a:off x="1362075" y="2421480"/>
            <a:ext cx="2771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中国式手写风" panose="02000500000000000000" pitchFamily="2" charset="-122"/>
                <a:ea typeface="中国式手写风" panose="02000500000000000000" pitchFamily="2" charset="-122"/>
              </a:rPr>
              <a:t>选择折扣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A9FCCB2-972A-4218-BB25-BEF0F5788ED0}"/>
              </a:ext>
            </a:extLst>
          </p:cNvPr>
          <p:cNvSpPr txBox="1"/>
          <p:nvPr/>
        </p:nvSpPr>
        <p:spPr>
          <a:xfrm>
            <a:off x="1504232" y="3505397"/>
            <a:ext cx="2771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中国式手写风" panose="02000500000000000000" pitchFamily="2" charset="-122"/>
                <a:ea typeface="中国式手写风" panose="02000500000000000000" pitchFamily="2" charset="-122"/>
              </a:rPr>
              <a:t>打印清单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73DA8DD-8BA5-4CD5-A968-4A5430BC3101}"/>
              </a:ext>
            </a:extLst>
          </p:cNvPr>
          <p:cNvSpPr txBox="1"/>
          <p:nvPr/>
        </p:nvSpPr>
        <p:spPr>
          <a:xfrm>
            <a:off x="1480750" y="3886362"/>
            <a:ext cx="2771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中国式手写风" panose="02000500000000000000" pitchFamily="2" charset="-122"/>
                <a:ea typeface="中国式手写风" panose="02000500000000000000" pitchFamily="2" charset="-122"/>
              </a:rPr>
              <a:t>退出清单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6D7ABF3-682C-421C-8030-2EF51A41DDE4}"/>
              </a:ext>
            </a:extLst>
          </p:cNvPr>
          <p:cNvSpPr txBox="1"/>
          <p:nvPr/>
        </p:nvSpPr>
        <p:spPr>
          <a:xfrm>
            <a:off x="1211481" y="2771290"/>
            <a:ext cx="2771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中国式手写风" panose="02000500000000000000" pitchFamily="2" charset="-122"/>
                <a:ea typeface="中国式手写风" panose="02000500000000000000" pitchFamily="2" charset="-122"/>
              </a:rPr>
              <a:t>更换折扣（满减）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97B4ACC-38C3-4FCB-86B6-2AED660D7698}"/>
              </a:ext>
            </a:extLst>
          </p:cNvPr>
          <p:cNvSpPr txBox="1"/>
          <p:nvPr/>
        </p:nvSpPr>
        <p:spPr>
          <a:xfrm>
            <a:off x="1475656" y="3128180"/>
            <a:ext cx="2771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中国式手写风" panose="02000500000000000000" pitchFamily="2" charset="-122"/>
                <a:ea typeface="中国式手写风" panose="02000500000000000000" pitchFamily="2" charset="-122"/>
              </a:rPr>
              <a:t>打印清单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C7D0FCAA-204C-405F-B749-9BBCDE35A0AB}"/>
              </a:ext>
            </a:extLst>
          </p:cNvPr>
          <p:cNvSpPr txBox="1"/>
          <p:nvPr/>
        </p:nvSpPr>
        <p:spPr>
          <a:xfrm>
            <a:off x="5834614" y="3424570"/>
            <a:ext cx="2771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中国式手写风" panose="02000500000000000000" pitchFamily="2" charset="-122"/>
                <a:ea typeface="中国式手写风" panose="02000500000000000000" pitchFamily="2" charset="-122"/>
              </a:rPr>
              <a:t>退出用户界面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A5DADFC8-9813-4D47-9EC2-8081347F4EFA}"/>
              </a:ext>
            </a:extLst>
          </p:cNvPr>
          <p:cNvSpPr txBox="1"/>
          <p:nvPr/>
        </p:nvSpPr>
        <p:spPr>
          <a:xfrm>
            <a:off x="5803780" y="2205487"/>
            <a:ext cx="2771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中国式手写风" panose="02000500000000000000" pitchFamily="2" charset="-122"/>
                <a:ea typeface="中国式手写风" panose="02000500000000000000" pitchFamily="2" charset="-122"/>
              </a:rPr>
              <a:t>进入管理界面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37A8E937-C93C-4A1F-A991-8568A2333A53}"/>
              </a:ext>
            </a:extLst>
          </p:cNvPr>
          <p:cNvSpPr txBox="1"/>
          <p:nvPr/>
        </p:nvSpPr>
        <p:spPr>
          <a:xfrm>
            <a:off x="5834614" y="1674583"/>
            <a:ext cx="2771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中国式手写风" panose="02000500000000000000" pitchFamily="2" charset="-122"/>
                <a:ea typeface="中国式手写风" panose="02000500000000000000" pitchFamily="2" charset="-122"/>
              </a:rPr>
              <a:t>输入管理员密码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699F75A3-337A-4A28-B742-129E74B817DD}"/>
              </a:ext>
            </a:extLst>
          </p:cNvPr>
          <p:cNvSpPr txBox="1"/>
          <p:nvPr/>
        </p:nvSpPr>
        <p:spPr>
          <a:xfrm>
            <a:off x="5803780" y="2620143"/>
            <a:ext cx="2771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中国式手写风" panose="02000500000000000000" pitchFamily="2" charset="-122"/>
                <a:ea typeface="中国式手写风" panose="02000500000000000000" pitchFamily="2" charset="-122"/>
              </a:rPr>
              <a:t>这是管理员界面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9D0F8A3E-1EA2-4E06-9A23-370F8FF5EFCE}"/>
              </a:ext>
            </a:extLst>
          </p:cNvPr>
          <p:cNvSpPr txBox="1"/>
          <p:nvPr/>
        </p:nvSpPr>
        <p:spPr>
          <a:xfrm>
            <a:off x="5834614" y="3014851"/>
            <a:ext cx="2771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中国式手写风" panose="02000500000000000000" pitchFamily="2" charset="-122"/>
                <a:ea typeface="中国式手写风" panose="02000500000000000000" pitchFamily="2" charset="-122"/>
              </a:rPr>
              <a:t>删除，只剩一个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CDC65561-4F59-46C0-B4B9-EE4F5C46632B}"/>
              </a:ext>
            </a:extLst>
          </p:cNvPr>
          <p:cNvSpPr txBox="1"/>
          <p:nvPr/>
        </p:nvSpPr>
        <p:spPr>
          <a:xfrm>
            <a:off x="5803780" y="853487"/>
            <a:ext cx="2771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中国式手写风" panose="02000500000000000000" pitchFamily="2" charset="-122"/>
                <a:ea typeface="中国式手写风" panose="02000500000000000000" pitchFamily="2" charset="-122"/>
              </a:rPr>
              <a:t>返回用户模块验证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647CA898-4561-4774-8535-579D13650DD4}"/>
              </a:ext>
            </a:extLst>
          </p:cNvPr>
          <p:cNvSpPr txBox="1"/>
          <p:nvPr/>
        </p:nvSpPr>
        <p:spPr>
          <a:xfrm>
            <a:off x="5834614" y="1243081"/>
            <a:ext cx="2771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中国式手写风" panose="02000500000000000000" pitchFamily="2" charset="-122"/>
                <a:ea typeface="中国式手写风" panose="02000500000000000000" pitchFamily="2" charset="-122"/>
              </a:rPr>
              <a:t>用户页面成功响应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89C20D88-CF61-4D56-90E9-5F5D192809FB}"/>
              </a:ext>
            </a:extLst>
          </p:cNvPr>
          <p:cNvSpPr txBox="1"/>
          <p:nvPr/>
        </p:nvSpPr>
        <p:spPr>
          <a:xfrm>
            <a:off x="5803780" y="2019624"/>
            <a:ext cx="2771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中国式手写风" panose="02000500000000000000" pitchFamily="2" charset="-122"/>
                <a:ea typeface="中国式手写风" panose="02000500000000000000" pitchFamily="2" charset="-122"/>
              </a:rPr>
              <a:t>再次进入管理模式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A7F25694-8D12-4B08-BA68-C6FBCEF5BB63}"/>
              </a:ext>
            </a:extLst>
          </p:cNvPr>
          <p:cNvSpPr txBox="1"/>
          <p:nvPr/>
        </p:nvSpPr>
        <p:spPr>
          <a:xfrm>
            <a:off x="5819196" y="2475157"/>
            <a:ext cx="30732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中国式手写风" panose="02000500000000000000" pitchFamily="2" charset="-122"/>
                <a:ea typeface="中国式手写风" panose="02000500000000000000" pitchFamily="2" charset="-122"/>
              </a:rPr>
              <a:t>增加商品和价格，并提交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2542E823-AD91-4ABB-BED3-AF5457238B74}"/>
              </a:ext>
            </a:extLst>
          </p:cNvPr>
          <p:cNvSpPr txBox="1"/>
          <p:nvPr/>
        </p:nvSpPr>
        <p:spPr>
          <a:xfrm>
            <a:off x="5803780" y="3777025"/>
            <a:ext cx="2771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中国式手写风" panose="02000500000000000000" pitchFamily="2" charset="-122"/>
                <a:ea typeface="中国式手写风" panose="02000500000000000000" pitchFamily="2" charset="-122"/>
              </a:rPr>
              <a:t>返回用户，进行点餐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00C38867-38D1-4890-8666-B1E3576C2946}"/>
              </a:ext>
            </a:extLst>
          </p:cNvPr>
          <p:cNvSpPr txBox="1"/>
          <p:nvPr/>
        </p:nvSpPr>
        <p:spPr>
          <a:xfrm>
            <a:off x="5834614" y="4129480"/>
            <a:ext cx="2771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中国式手写风" panose="02000500000000000000" pitchFamily="2" charset="-122"/>
                <a:ea typeface="中国式手写风" panose="02000500000000000000" pitchFamily="2" charset="-122"/>
              </a:rPr>
              <a:t>选择折扣，查看清单</a:t>
            </a: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34CF6647-D2C9-4A4A-B276-2686A7DB562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3191" y="2326129"/>
            <a:ext cx="491242" cy="491242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E675EB77-6013-44C5-867C-4BF7E7B108D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513948" y="2326129"/>
            <a:ext cx="491241" cy="491242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A654806-BCB3-41CF-A189-F77077B30D4B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06" t="30883" r="63246" b="12566"/>
          <a:stretch/>
        </p:blipFill>
        <p:spPr>
          <a:xfrm>
            <a:off x="20372" y="3723941"/>
            <a:ext cx="548047" cy="1433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914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3.33333E-6 L 1.38889E-6 0.00895 L -0.10903 3.33333E-6 " pathEditMode="relative" rAng="0" ptsTypes="AAA">
                                      <p:cBhvr>
                                        <p:cTn id="6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451" y="43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0 L 0.14166 0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08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3" dur="16603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6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600"/>
                            </p:stCondLst>
                            <p:childTnLst>
                              <p:par>
                                <p:cTn id="30" presetID="22" presetClass="exit" presetSubtype="4" fill="hold" grpId="1" nodeType="afterEffect">
                                  <p:stCondLst>
                                    <p:cond delay="65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6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7600"/>
                            </p:stCondLst>
                            <p:childTnLst>
                              <p:par>
                                <p:cTn id="37" presetID="22" presetClass="exit" presetSubtype="4" fill="hold" grpId="1" nodeType="afterEffect">
                                  <p:stCondLst>
                                    <p:cond delay="66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66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4700"/>
                            </p:stCondLst>
                            <p:childTnLst>
                              <p:par>
                                <p:cTn id="44" presetID="22" presetClass="exit" presetSubtype="4" fill="hold" grpId="1" nodeType="afterEffect">
                                  <p:stCondLst>
                                    <p:cond delay="78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78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3000"/>
                            </p:stCondLst>
                            <p:childTnLst>
                              <p:par>
                                <p:cTn id="51" presetID="22" presetClass="exit" presetSubtype="4" fill="hold" grpId="1" nodeType="afterEffect">
                                  <p:stCondLst>
                                    <p:cond delay="112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112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34700"/>
                            </p:stCondLst>
                            <p:childTnLst>
                              <p:par>
                                <p:cTn id="58" presetID="22" presetClass="exit" presetSubtype="4" fill="hold" grpId="1" nodeType="afterEffect">
                                  <p:stCondLst>
                                    <p:cond delay="45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9700"/>
                            </p:stCondLst>
                            <p:childTnLst>
                              <p:par>
                                <p:cTn id="65" presetID="22" presetClass="exit" presetSubtype="4" fill="hold" grpId="1" nodeType="afterEffect">
                                  <p:stCondLst>
                                    <p:cond delay="55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45700"/>
                            </p:stCondLst>
                            <p:childTnLst>
                              <p:par>
                                <p:cTn id="72" presetID="22" presetClass="exit" presetSubtype="4" fill="hold" grpId="1" nodeType="afterEffect">
                                  <p:stCondLst>
                                    <p:cond delay="33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7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33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49500"/>
                            </p:stCondLst>
                            <p:childTnLst>
                              <p:par>
                                <p:cTn id="79" presetID="22" presetClass="exit" presetSubtype="4" fill="hold" grpId="1" nodeType="afterEffect">
                                  <p:stCondLst>
                                    <p:cond delay="45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8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54500"/>
                            </p:stCondLst>
                            <p:childTnLst>
                              <p:par>
                                <p:cTn id="86" presetID="22" presetClass="exit" presetSubtype="4" fill="hold" grpId="1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8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56000"/>
                            </p:stCondLst>
                            <p:childTnLst>
                              <p:par>
                                <p:cTn id="90" presetID="10" presetClass="entr" presetSubtype="0" fill="hold" grpId="0" nodeType="afterEffect">
                                  <p:stCondLst>
                                    <p:cond delay="41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xit" presetSubtype="4" fill="hold" grpId="1" nodeType="withEffect">
                                  <p:stCondLst>
                                    <p:cond delay="58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89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xit" presetSubtype="4" fill="hold" grpId="1" nodeType="withEffect">
                                  <p:stCondLst>
                                    <p:cond delay="107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0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112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xit" presetSubtype="4" fill="hold" grpId="1" nodeType="withEffect">
                                  <p:stCondLst>
                                    <p:cond delay="119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0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2180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xit" presetSubtype="4" fill="hold" grpId="1" nodeType="withEffect">
                                  <p:stCondLst>
                                    <p:cond delay="292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2990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22" presetClass="exit" presetSubtype="4" fill="hold" grpId="1" nodeType="withEffect">
                                  <p:stCondLst>
                                    <p:cond delay="406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grpId="0" nodeType="withEffect">
                                  <p:stCondLst>
                                    <p:cond delay="4110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22" presetClass="exit" presetSubtype="4" fill="hold" grpId="1" nodeType="withEffect">
                                  <p:stCondLst>
                                    <p:cond delay="415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grpId="0" nodeType="withEffect">
                                  <p:stCondLst>
                                    <p:cond delay="4180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22" presetClass="exit" presetSubtype="4" fill="hold" grpId="1" nodeType="withEffect">
                                  <p:stCondLst>
                                    <p:cond delay="457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grpId="0" nodeType="withEffect">
                                  <p:stCondLst>
                                    <p:cond delay="4610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22" presetClass="exit" presetSubtype="4" fill="hold" grpId="1" nodeType="withEffect">
                                  <p:stCondLst>
                                    <p:cond delay="555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3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10" presetClass="entr" presetSubtype="0" fill="hold" grpId="0" nodeType="withEffect">
                                  <p:stCondLst>
                                    <p:cond delay="5600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22" presetClass="exit" presetSubtype="4" fill="hold" grpId="1" nodeType="withEffect">
                                  <p:stCondLst>
                                    <p:cond delay="860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" presetID="10" presetClass="entr" presetSubtype="0" fill="hold" grpId="0" nodeType="withEffect">
                                  <p:stCondLst>
                                    <p:cond delay="8660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22" presetClass="exit" presetSubtype="4" fill="hold" grpId="1" nodeType="withEffect">
                                  <p:stCondLst>
                                    <p:cond delay="1008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4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0" presetID="10" presetClass="entr" presetSubtype="0" fill="hold" grpId="0" nodeType="withEffect">
                                  <p:stCondLst>
                                    <p:cond delay="10140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22" presetClass="exit" presetSubtype="4" fill="hold" grpId="1" nodeType="withEffect">
                                  <p:stCondLst>
                                    <p:cond delay="1167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5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20000">
                <p:cTn id="156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  <p:bldLst>
      <p:bldP spid="5" grpId="0"/>
      <p:bldP spid="5" grpId="1"/>
      <p:bldP spid="6" grpId="0"/>
      <p:bldP spid="6" grpId="1"/>
      <p:bldP spid="7" grpId="0"/>
      <p:bldP spid="7" grpId="1"/>
      <p:bldP spid="8" grpId="0"/>
      <p:bldP spid="8" grpId="1"/>
      <p:bldP spid="9" grpId="0"/>
      <p:bldP spid="9" grpId="1"/>
      <p:bldP spid="10" grpId="0"/>
      <p:bldP spid="10" grpId="1"/>
      <p:bldP spid="11" grpId="0"/>
      <p:bldP spid="11" grpId="1"/>
      <p:bldP spid="12" grpId="0"/>
      <p:bldP spid="12" grpId="1"/>
      <p:bldP spid="13" grpId="0"/>
      <p:bldP spid="13" grpId="1"/>
      <p:bldP spid="14" grpId="0"/>
      <p:bldP spid="14" grpId="1"/>
      <p:bldP spid="15" grpId="0"/>
      <p:bldP spid="15" grpId="1"/>
      <p:bldP spid="16" grpId="0"/>
      <p:bldP spid="16" grpId="1"/>
      <p:bldP spid="17" grpId="0"/>
      <p:bldP spid="17" grpId="1"/>
      <p:bldP spid="18" grpId="0"/>
      <p:bldP spid="18" grpId="1"/>
      <p:bldP spid="19" grpId="0"/>
      <p:bldP spid="19" grpId="1"/>
      <p:bldP spid="20" grpId="0"/>
      <p:bldP spid="20" grpId="1"/>
      <p:bldP spid="21" grpId="0"/>
      <p:bldP spid="21" grpId="1"/>
      <p:bldP spid="22" grpId="0"/>
      <p:bldP spid="22" grpId="1"/>
      <p:bldP spid="23" grpId="0"/>
      <p:bldP spid="23" grpId="1"/>
      <p:bldP spid="24" grpId="0"/>
      <p:bldP spid="24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D7BD22B8-E83B-47AF-AAFA-DFD12294CCA6}"/>
              </a:ext>
            </a:extLst>
          </p:cNvPr>
          <p:cNvSpPr txBox="1"/>
          <p:nvPr/>
        </p:nvSpPr>
        <p:spPr>
          <a:xfrm>
            <a:off x="1115616" y="1347614"/>
            <a:ext cx="525658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给定类型：</a:t>
            </a:r>
            <a:r>
              <a:rPr lang="en-US" altLang="zh-CN" dirty="0"/>
              <a:t>[</a:t>
            </a:r>
            <a:r>
              <a:rPr lang="en-US" altLang="zh-CN" dirty="0" err="1"/>
              <a:t>Person,Copy,Title,Author,Subject</a:t>
            </a:r>
            <a:r>
              <a:rPr lang="en-US" altLang="zh-CN" dirty="0"/>
              <a:t>]</a:t>
            </a:r>
          </a:p>
          <a:p>
            <a:endParaRPr lang="en-US" altLang="zh-CN" dirty="0"/>
          </a:p>
          <a:p>
            <a:r>
              <a:rPr lang="en-US" altLang="zh-CN" dirty="0"/>
              <a:t>Person:</a:t>
            </a:r>
            <a:r>
              <a:rPr lang="zh-CN" altLang="en-US" dirty="0"/>
              <a:t>系统人员（包含用户和管理）</a:t>
            </a:r>
            <a:endParaRPr lang="en-US" altLang="zh-CN" dirty="0"/>
          </a:p>
          <a:p>
            <a:r>
              <a:rPr lang="en-US" altLang="zh-CN" dirty="0"/>
              <a:t>Copy: </a:t>
            </a:r>
            <a:r>
              <a:rPr lang="zh-CN" altLang="en-US" dirty="0"/>
              <a:t>同一内容的图书可能有许多的副本</a:t>
            </a:r>
            <a:endParaRPr lang="en-US" altLang="zh-CN" dirty="0"/>
          </a:p>
          <a:p>
            <a:r>
              <a:rPr lang="en-US" altLang="zh-CN" dirty="0"/>
              <a:t>Title:</a:t>
            </a:r>
            <a:r>
              <a:rPr lang="zh-CN" altLang="en-US" dirty="0"/>
              <a:t>图书标题集合</a:t>
            </a:r>
            <a:endParaRPr lang="en-US" altLang="zh-CN" dirty="0"/>
          </a:p>
          <a:p>
            <a:r>
              <a:rPr lang="en-US" altLang="zh-CN" dirty="0"/>
              <a:t>Author:</a:t>
            </a:r>
            <a:r>
              <a:rPr lang="zh-CN" altLang="en-US" dirty="0"/>
              <a:t> 图书作者的集合</a:t>
            </a:r>
            <a:endParaRPr lang="en-US" altLang="zh-CN" dirty="0"/>
          </a:p>
          <a:p>
            <a:r>
              <a:rPr lang="en-US" altLang="zh-CN" dirty="0"/>
              <a:t>Subject:</a:t>
            </a:r>
            <a:r>
              <a:rPr lang="zh-CN" altLang="en-US" dirty="0"/>
              <a:t>图书主题的集合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6" name="Text Box 7">
            <a:extLst>
              <a:ext uri="{FF2B5EF4-FFF2-40B4-BE49-F238E27FC236}">
                <a16:creationId xmlns:a16="http://schemas.microsoft.com/office/drawing/2014/main" id="{D65FB6F3-7078-42A7-A3C9-315B38FCA2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253680" y="158910"/>
            <a:ext cx="9170084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45720" tIns="22860" rIns="45720" bIns="22860">
            <a:spAutoFit/>
          </a:bodyPr>
          <a:lstStyle/>
          <a:p>
            <a:pPr algn="ctr" defTabSz="1088232"/>
            <a:r>
              <a:rPr lang="en-US" altLang="zh-CN" sz="2400" spc="-150" dirty="0">
                <a:latin typeface="Open Sans" pitchFamily="34" charset="0"/>
                <a:ea typeface="Open Sans" pitchFamily="34" charset="0"/>
                <a:cs typeface="Open Sans" pitchFamily="34" charset="0"/>
              </a:rPr>
              <a:t>Z</a:t>
            </a:r>
            <a:r>
              <a:rPr lang="zh-CN" altLang="en-US" sz="2400" spc="-150" dirty="0">
                <a:latin typeface="Open Sans" pitchFamily="34" charset="0"/>
                <a:ea typeface="Open Sans" pitchFamily="34" charset="0"/>
                <a:cs typeface="Open Sans" pitchFamily="34" charset="0"/>
              </a:rPr>
              <a:t>语言</a:t>
            </a:r>
            <a:endParaRPr lang="en-US" altLang="zh-CN" sz="2400" spc="-150" dirty="0"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35494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D83BCFD7-517D-415A-9E3D-96457B94D18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282"/>
          <a:stretch/>
        </p:blipFill>
        <p:spPr>
          <a:xfrm>
            <a:off x="3131841" y="2571750"/>
            <a:ext cx="2244130" cy="241415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508BF8C-6631-4E33-B315-B014B138B09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26" r="36264"/>
          <a:stretch/>
        </p:blipFill>
        <p:spPr>
          <a:xfrm>
            <a:off x="3110012" y="124998"/>
            <a:ext cx="2244130" cy="225881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1E0E57A0-9257-494A-A227-502E69F80A64}"/>
              </a:ext>
            </a:extLst>
          </p:cNvPr>
          <p:cNvSpPr txBox="1"/>
          <p:nvPr/>
        </p:nvSpPr>
        <p:spPr>
          <a:xfrm flipH="1">
            <a:off x="1493888" y="161245"/>
            <a:ext cx="158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图书抽象模式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D3BDBBD-0597-408B-B325-920AF7D636B6}"/>
              </a:ext>
            </a:extLst>
          </p:cNvPr>
          <p:cNvSpPr txBox="1"/>
          <p:nvPr/>
        </p:nvSpPr>
        <p:spPr>
          <a:xfrm flipH="1">
            <a:off x="1061840" y="1289313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书库信息抽象模式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CEEC063-3B67-498C-AB0E-C1A400AE35ED}"/>
              </a:ext>
            </a:extLst>
          </p:cNvPr>
          <p:cNvSpPr txBox="1"/>
          <p:nvPr/>
        </p:nvSpPr>
        <p:spPr>
          <a:xfrm flipH="1">
            <a:off x="141377" y="2684420"/>
            <a:ext cx="3134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用户（读者</a:t>
            </a:r>
            <a:r>
              <a:rPr lang="en-US" altLang="zh-CN" dirty="0"/>
              <a:t>/</a:t>
            </a:r>
            <a:r>
              <a:rPr lang="zh-CN" altLang="en-US" dirty="0"/>
              <a:t>管理）抽象模式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86351E6-7EA7-42C7-9766-12FD7126C17A}"/>
              </a:ext>
            </a:extLst>
          </p:cNvPr>
          <p:cNvSpPr txBox="1"/>
          <p:nvPr/>
        </p:nvSpPr>
        <p:spPr>
          <a:xfrm flipH="1">
            <a:off x="9205" y="3354364"/>
            <a:ext cx="3266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用户和书库信息关联抽象模式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75697D2-AB35-40AA-8B55-16BC11831347}"/>
              </a:ext>
            </a:extLst>
          </p:cNvPr>
          <p:cNvSpPr txBox="1"/>
          <p:nvPr/>
        </p:nvSpPr>
        <p:spPr>
          <a:xfrm flipH="1">
            <a:off x="1388905" y="4170132"/>
            <a:ext cx="1794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系统初始化定义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CD0FC61-2BB0-4C87-ABF7-8DBD4556238B}"/>
              </a:ext>
            </a:extLst>
          </p:cNvPr>
          <p:cNvSpPr txBox="1"/>
          <p:nvPr/>
        </p:nvSpPr>
        <p:spPr>
          <a:xfrm flipH="1">
            <a:off x="5436096" y="1636939"/>
            <a:ext cx="37579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u="sng" dirty="0">
                <a:solidFill>
                  <a:srgbClr val="FF0000"/>
                </a:solidFill>
              </a:rPr>
              <a:t>           </a:t>
            </a:r>
            <a:r>
              <a:rPr lang="zh-CN" altLang="en-US" u="sng" dirty="0">
                <a:solidFill>
                  <a:srgbClr val="FF0000"/>
                </a:solidFill>
              </a:rPr>
              <a:t>将图书（</a:t>
            </a:r>
            <a:r>
              <a:rPr lang="en-US" altLang="zh-CN" u="sng" dirty="0">
                <a:solidFill>
                  <a:srgbClr val="FF0000"/>
                </a:solidFill>
              </a:rPr>
              <a:t>Book</a:t>
            </a:r>
            <a:r>
              <a:rPr lang="zh-CN" altLang="en-US" u="sng" dirty="0">
                <a:solidFill>
                  <a:srgbClr val="FF0000"/>
                </a:solidFill>
              </a:rPr>
              <a:t>），书库信息（</a:t>
            </a:r>
            <a:r>
              <a:rPr lang="en-US" altLang="zh-CN" u="sng" dirty="0">
                <a:solidFill>
                  <a:srgbClr val="FF0000"/>
                </a:solidFill>
              </a:rPr>
              <a:t>DB</a:t>
            </a:r>
            <a:r>
              <a:rPr lang="zh-CN" altLang="en-US" u="sng" dirty="0">
                <a:solidFill>
                  <a:srgbClr val="FF0000"/>
                </a:solidFill>
              </a:rPr>
              <a:t>），用户（</a:t>
            </a:r>
            <a:r>
              <a:rPr lang="en-US" altLang="zh-CN" u="sng" dirty="0">
                <a:solidFill>
                  <a:srgbClr val="FF0000"/>
                </a:solidFill>
              </a:rPr>
              <a:t>Users</a:t>
            </a:r>
            <a:r>
              <a:rPr lang="zh-CN" altLang="en-US" u="sng" dirty="0">
                <a:solidFill>
                  <a:srgbClr val="FF0000"/>
                </a:solidFill>
              </a:rPr>
              <a:t>），以及用户与书库信息的关联部分（</a:t>
            </a:r>
            <a:r>
              <a:rPr lang="en-US" altLang="zh-CN" u="sng" dirty="0">
                <a:solidFill>
                  <a:srgbClr val="FF0000"/>
                </a:solidFill>
              </a:rPr>
              <a:t>LIB</a:t>
            </a:r>
            <a:r>
              <a:rPr lang="zh-CN" altLang="en-US" u="sng" dirty="0">
                <a:solidFill>
                  <a:srgbClr val="FF0000"/>
                </a:solidFill>
              </a:rPr>
              <a:t>）作为</a:t>
            </a:r>
            <a:r>
              <a:rPr lang="en-US" altLang="zh-CN" u="sng" dirty="0">
                <a:solidFill>
                  <a:srgbClr val="FF0000"/>
                </a:solidFill>
              </a:rPr>
              <a:t>4</a:t>
            </a:r>
            <a:r>
              <a:rPr lang="zh-CN" altLang="en-US" u="sng" dirty="0">
                <a:solidFill>
                  <a:srgbClr val="FF0000"/>
                </a:solidFill>
              </a:rPr>
              <a:t>个抽象模式。</a:t>
            </a:r>
          </a:p>
        </p:txBody>
      </p:sp>
    </p:spTree>
    <p:extLst>
      <p:ext uri="{BB962C8B-B14F-4D97-AF65-F5344CB8AC3E}">
        <p14:creationId xmlns:p14="http://schemas.microsoft.com/office/powerpoint/2010/main" val="31719363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776DA20-2791-49A1-9551-CD69C0EFFCE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129"/>
          <a:stretch/>
        </p:blipFill>
        <p:spPr>
          <a:xfrm>
            <a:off x="6612842" y="105490"/>
            <a:ext cx="2376264" cy="2174371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8FA2F960-352B-4155-AA73-FA88484F91E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069"/>
          <a:stretch/>
        </p:blipFill>
        <p:spPr>
          <a:xfrm>
            <a:off x="1475656" y="70044"/>
            <a:ext cx="2520280" cy="2174371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6B9F5B0E-C873-4C4E-A6F7-42525A70A15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829"/>
          <a:stretch/>
        </p:blipFill>
        <p:spPr>
          <a:xfrm>
            <a:off x="4347677" y="2863640"/>
            <a:ext cx="2265165" cy="217437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415F037B-C2EA-4CF9-9133-2DFFB8638D38}"/>
              </a:ext>
            </a:extLst>
          </p:cNvPr>
          <p:cNvSpPr txBox="1"/>
          <p:nvPr/>
        </p:nvSpPr>
        <p:spPr>
          <a:xfrm flipH="1">
            <a:off x="1610848" y="2244415"/>
            <a:ext cx="22498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向书库添加新的书本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1EC5C61-9647-446F-82D0-CDF50ACA9AEA}"/>
              </a:ext>
            </a:extLst>
          </p:cNvPr>
          <p:cNvSpPr txBox="1"/>
          <p:nvPr/>
        </p:nvSpPr>
        <p:spPr>
          <a:xfrm flipH="1">
            <a:off x="4598341" y="369645"/>
            <a:ext cx="1845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从书库借出书本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F4C8F0A-7734-42E5-A2AC-B6447E2550B4}"/>
              </a:ext>
            </a:extLst>
          </p:cNvPr>
          <p:cNvSpPr txBox="1"/>
          <p:nvPr/>
        </p:nvSpPr>
        <p:spPr>
          <a:xfrm flipH="1">
            <a:off x="4745596" y="1729918"/>
            <a:ext cx="1619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输入读者名称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17ABB8B-C373-4D15-91ED-C08A7E9C4A76}"/>
              </a:ext>
            </a:extLst>
          </p:cNvPr>
          <p:cNvSpPr txBox="1"/>
          <p:nvPr/>
        </p:nvSpPr>
        <p:spPr>
          <a:xfrm flipH="1">
            <a:off x="3229404" y="2894208"/>
            <a:ext cx="1214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查询本人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1564093-514C-4369-AF90-A3CE9DDD7CC8}"/>
              </a:ext>
            </a:extLst>
          </p:cNvPr>
          <p:cNvSpPr txBox="1"/>
          <p:nvPr/>
        </p:nvSpPr>
        <p:spPr>
          <a:xfrm flipH="1">
            <a:off x="1952810" y="3738423"/>
            <a:ext cx="2500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根据作者查询图书信息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E979A54-69C2-47EA-B639-8F9E01DEE94F}"/>
              </a:ext>
            </a:extLst>
          </p:cNvPr>
          <p:cNvSpPr txBox="1"/>
          <p:nvPr/>
        </p:nvSpPr>
        <p:spPr>
          <a:xfrm flipH="1">
            <a:off x="1927691" y="4412450"/>
            <a:ext cx="25001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根据主题查询图书信息</a:t>
            </a:r>
          </a:p>
        </p:txBody>
      </p:sp>
    </p:spTree>
    <p:extLst>
      <p:ext uri="{BB962C8B-B14F-4D97-AF65-F5344CB8AC3E}">
        <p14:creationId xmlns:p14="http://schemas.microsoft.com/office/powerpoint/2010/main" val="15974375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矩形: 圆角 47">
            <a:extLst>
              <a:ext uri="{FF2B5EF4-FFF2-40B4-BE49-F238E27FC236}">
                <a16:creationId xmlns:a16="http://schemas.microsoft.com/office/drawing/2014/main" id="{CD79AC8A-E258-4177-9433-8DF97DA0F391}"/>
              </a:ext>
            </a:extLst>
          </p:cNvPr>
          <p:cNvSpPr/>
          <p:nvPr/>
        </p:nvSpPr>
        <p:spPr>
          <a:xfrm>
            <a:off x="1587753" y="1005020"/>
            <a:ext cx="1891622" cy="3377853"/>
          </a:xfrm>
          <a:prstGeom prst="roundRect">
            <a:avLst>
              <a:gd name="adj" fmla="val 9114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 Box 7"/>
          <p:cNvSpPr txBox="1">
            <a:spLocks noChangeArrowheads="1"/>
          </p:cNvSpPr>
          <p:nvPr/>
        </p:nvSpPr>
        <p:spPr bwMode="auto">
          <a:xfrm>
            <a:off x="-180528" y="195486"/>
            <a:ext cx="9170084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45720" tIns="22860" rIns="45720" bIns="22860">
            <a:spAutoFit/>
          </a:bodyPr>
          <a:lstStyle/>
          <a:p>
            <a:pPr algn="ctr" defTabSz="1088232"/>
            <a:r>
              <a:rPr lang="zh-CN" altLang="en-US" sz="2400" spc="-150" dirty="0">
                <a:latin typeface="Open Sans" pitchFamily="34" charset="0"/>
                <a:ea typeface="Open Sans" pitchFamily="34" charset="0"/>
                <a:cs typeface="Open Sans" pitchFamily="34" charset="0"/>
              </a:rPr>
              <a:t>关于我们</a:t>
            </a:r>
            <a:endParaRPr lang="en-CA" sz="2400" spc="-150" dirty="0"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34D5184C-C146-4B61-8547-50164EBEC40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3846" y="1059582"/>
            <a:ext cx="1900042" cy="337785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4" name="图片 43">
            <a:extLst>
              <a:ext uri="{FF2B5EF4-FFF2-40B4-BE49-F238E27FC236}">
                <a16:creationId xmlns:a16="http://schemas.microsoft.com/office/drawing/2014/main" id="{9615DD68-651A-4B7D-A155-E57CBA4AAA6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7102" y="2000890"/>
            <a:ext cx="216025" cy="21602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2EE4B661-225B-43B9-8A18-8A291A5BA299}"/>
              </a:ext>
            </a:extLst>
          </p:cNvPr>
          <p:cNvSpPr txBox="1"/>
          <p:nvPr/>
        </p:nvSpPr>
        <p:spPr>
          <a:xfrm>
            <a:off x="5317148" y="1923678"/>
            <a:ext cx="367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所选题目：第</a:t>
            </a:r>
            <a:r>
              <a:rPr lang="en-US" altLang="zh-CN" dirty="0"/>
              <a:t>4</a:t>
            </a:r>
            <a:r>
              <a:rPr lang="zh-CN" altLang="en-US" dirty="0"/>
              <a:t>题</a:t>
            </a:r>
            <a:r>
              <a:rPr lang="en-US" altLang="zh-CN" dirty="0"/>
              <a:t>-</a:t>
            </a:r>
            <a:r>
              <a:rPr lang="zh-CN" altLang="en-US" dirty="0"/>
              <a:t>收银软件</a:t>
            </a: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291BF919-6B00-4300-B2EE-EA928EC60E92}"/>
              </a:ext>
            </a:extLst>
          </p:cNvPr>
          <p:cNvSpPr txBox="1"/>
          <p:nvPr/>
        </p:nvSpPr>
        <p:spPr>
          <a:xfrm>
            <a:off x="5389153" y="2897035"/>
            <a:ext cx="367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最终实现：易点餐软件</a:t>
            </a:r>
          </a:p>
        </p:txBody>
      </p:sp>
      <p:pic>
        <p:nvPicPr>
          <p:cNvPr id="47" name="图片 46">
            <a:extLst>
              <a:ext uri="{FF2B5EF4-FFF2-40B4-BE49-F238E27FC236}">
                <a16:creationId xmlns:a16="http://schemas.microsoft.com/office/drawing/2014/main" id="{59FE9821-684F-40D5-93B0-ADC90B056C4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7101" y="3030128"/>
            <a:ext cx="216025" cy="21602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81196457-D406-4902-8BAC-86810643527E}"/>
              </a:ext>
            </a:extLst>
          </p:cNvPr>
          <p:cNvCxnSpPr>
            <a:cxnSpLocks/>
          </p:cNvCxnSpPr>
          <p:nvPr/>
        </p:nvCxnSpPr>
        <p:spPr>
          <a:xfrm>
            <a:off x="4283968" y="1059582"/>
            <a:ext cx="0" cy="3312368"/>
          </a:xfrm>
          <a:prstGeom prst="line">
            <a:avLst/>
          </a:prstGeom>
          <a:ln w="76200">
            <a:solidFill>
              <a:schemeClr val="bg2">
                <a:lumMod val="25000"/>
              </a:schemeClr>
            </a:solidFill>
          </a:ln>
          <a:effectLst>
            <a:reflection blurRad="6350" stA="52000" endA="300" endPos="35000" dir="5400000" sy="-100000" algn="bl" rotWithShape="0"/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7669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42F8EF1-DB33-4BA8-B52F-2C2EC9D9740D}"/>
              </a:ext>
            </a:extLst>
          </p:cNvPr>
          <p:cNvSpPr txBox="1"/>
          <p:nvPr/>
        </p:nvSpPr>
        <p:spPr>
          <a:xfrm>
            <a:off x="3887924" y="1923678"/>
            <a:ext cx="13681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>
                <a:latin typeface="华文中宋" panose="02010600040101010101" pitchFamily="2" charset="-122"/>
                <a:ea typeface="华文中宋" panose="02010600040101010101" pitchFamily="2" charset="-122"/>
              </a:rPr>
              <a:t>谢谢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95CDA3C-28C5-413F-939B-E9458003843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3265" y="1923678"/>
            <a:ext cx="245621" cy="245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7253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7"/>
          <p:cNvSpPr txBox="1">
            <a:spLocks noChangeArrowheads="1"/>
          </p:cNvSpPr>
          <p:nvPr/>
        </p:nvSpPr>
        <p:spPr bwMode="auto">
          <a:xfrm>
            <a:off x="-180528" y="195486"/>
            <a:ext cx="9170084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45720" tIns="22860" rIns="45720" bIns="22860">
            <a:spAutoFit/>
          </a:bodyPr>
          <a:lstStyle/>
          <a:p>
            <a:pPr algn="ctr" defTabSz="1088232"/>
            <a:r>
              <a:rPr lang="zh-CN" altLang="en-US" sz="2400" spc="-150" dirty="0">
                <a:latin typeface="Open Sans" pitchFamily="34" charset="0"/>
                <a:ea typeface="Open Sans" pitchFamily="34" charset="0"/>
                <a:cs typeface="Open Sans" pitchFamily="34" charset="0"/>
              </a:rPr>
              <a:t>关于我们（</a:t>
            </a:r>
            <a:r>
              <a:rPr lang="zh-CN" altLang="en-US" sz="2400" spc="-150" dirty="0">
                <a:latin typeface="中国式手写风" panose="02000500000000000000" pitchFamily="2" charset="-122"/>
                <a:ea typeface="中国式手写风" panose="02000500000000000000" pitchFamily="2" charset="-122"/>
                <a:cs typeface="Open Sans" pitchFamily="34" charset="0"/>
              </a:rPr>
              <a:t>项目分工</a:t>
            </a:r>
            <a:r>
              <a:rPr lang="zh-CN" altLang="en-US" sz="2400" spc="-150" dirty="0">
                <a:latin typeface="Open Sans" pitchFamily="34" charset="0"/>
                <a:ea typeface="Open Sans" pitchFamily="34" charset="0"/>
                <a:cs typeface="Open Sans" pitchFamily="34" charset="0"/>
              </a:rPr>
              <a:t>）</a:t>
            </a:r>
            <a:endParaRPr lang="en-CA" sz="2400" spc="-150" dirty="0"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659BB746-5B6C-473D-B068-FC028C986F3F}"/>
              </a:ext>
            </a:extLst>
          </p:cNvPr>
          <p:cNvGrpSpPr/>
          <p:nvPr/>
        </p:nvGrpSpPr>
        <p:grpSpPr>
          <a:xfrm>
            <a:off x="2987824" y="1026794"/>
            <a:ext cx="4668158" cy="1120892"/>
            <a:chOff x="5114344" y="1078494"/>
            <a:chExt cx="4668158" cy="1120892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A6D79FA5-C94F-4C56-BC31-7B82ADE9477A}"/>
                </a:ext>
              </a:extLst>
            </p:cNvPr>
            <p:cNvGrpSpPr/>
            <p:nvPr/>
          </p:nvGrpSpPr>
          <p:grpSpPr>
            <a:xfrm>
              <a:off x="5114344" y="1078494"/>
              <a:ext cx="346395" cy="373656"/>
              <a:chOff x="5490645" y="1600024"/>
              <a:chExt cx="829711" cy="829711"/>
            </a:xfrm>
          </p:grpSpPr>
          <p:sp>
            <p:nvSpPr>
              <p:cNvPr id="10" name="Oval 10">
                <a:extLst>
                  <a:ext uri="{FF2B5EF4-FFF2-40B4-BE49-F238E27FC236}">
                    <a16:creationId xmlns:a16="http://schemas.microsoft.com/office/drawing/2014/main" id="{97EFEAA4-80AE-46EB-91F9-001EE9F73392}"/>
                  </a:ext>
                </a:extLst>
              </p:cNvPr>
              <p:cNvSpPr/>
              <p:nvPr/>
            </p:nvSpPr>
            <p:spPr>
              <a:xfrm>
                <a:off x="5490645" y="1600024"/>
                <a:ext cx="829711" cy="829711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8" name="Group 25">
                <a:extLst>
                  <a:ext uri="{FF2B5EF4-FFF2-40B4-BE49-F238E27FC236}">
                    <a16:creationId xmlns:a16="http://schemas.microsoft.com/office/drawing/2014/main" id="{F56AB5F7-8AC3-4184-83B6-61DECEF2388C}"/>
                  </a:ext>
                </a:extLst>
              </p:cNvPr>
              <p:cNvGrpSpPr/>
              <p:nvPr/>
            </p:nvGrpSpPr>
            <p:grpSpPr>
              <a:xfrm>
                <a:off x="5746668" y="1866951"/>
                <a:ext cx="317664" cy="317664"/>
                <a:chOff x="2522538" y="2613025"/>
                <a:chExt cx="288925" cy="288925"/>
              </a:xfrm>
              <a:solidFill>
                <a:srgbClr val="4BACC6"/>
              </a:solidFill>
            </p:grpSpPr>
            <p:sp>
              <p:nvSpPr>
                <p:cNvPr id="19" name="Freeform 104">
                  <a:extLst>
                    <a:ext uri="{FF2B5EF4-FFF2-40B4-BE49-F238E27FC236}">
                      <a16:creationId xmlns:a16="http://schemas.microsoft.com/office/drawing/2014/main" id="{E250A847-FF04-477A-8A4E-471FE0ADCFE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679700" y="2613025"/>
                  <a:ext cx="131763" cy="128588"/>
                </a:xfrm>
                <a:custGeom>
                  <a:avLst/>
                  <a:gdLst>
                    <a:gd name="T0" fmla="*/ 0 w 83"/>
                    <a:gd name="T1" fmla="*/ 0 h 81"/>
                    <a:gd name="T2" fmla="*/ 0 w 83"/>
                    <a:gd name="T3" fmla="*/ 81 h 81"/>
                    <a:gd name="T4" fmla="*/ 83 w 83"/>
                    <a:gd name="T5" fmla="*/ 81 h 81"/>
                    <a:gd name="T6" fmla="*/ 83 w 83"/>
                    <a:gd name="T7" fmla="*/ 0 h 81"/>
                    <a:gd name="T8" fmla="*/ 0 w 83"/>
                    <a:gd name="T9" fmla="*/ 0 h 81"/>
                    <a:gd name="T10" fmla="*/ 75 w 83"/>
                    <a:gd name="T11" fmla="*/ 50 h 81"/>
                    <a:gd name="T12" fmla="*/ 52 w 83"/>
                    <a:gd name="T13" fmla="*/ 50 h 81"/>
                    <a:gd name="T14" fmla="*/ 52 w 83"/>
                    <a:gd name="T15" fmla="*/ 73 h 81"/>
                    <a:gd name="T16" fmla="*/ 32 w 83"/>
                    <a:gd name="T17" fmla="*/ 73 h 81"/>
                    <a:gd name="T18" fmla="*/ 32 w 83"/>
                    <a:gd name="T19" fmla="*/ 50 h 81"/>
                    <a:gd name="T20" fmla="*/ 9 w 83"/>
                    <a:gd name="T21" fmla="*/ 50 h 81"/>
                    <a:gd name="T22" fmla="*/ 9 w 83"/>
                    <a:gd name="T23" fmla="*/ 30 h 81"/>
                    <a:gd name="T24" fmla="*/ 32 w 83"/>
                    <a:gd name="T25" fmla="*/ 30 h 81"/>
                    <a:gd name="T26" fmla="*/ 32 w 83"/>
                    <a:gd name="T27" fmla="*/ 7 h 81"/>
                    <a:gd name="T28" fmla="*/ 52 w 83"/>
                    <a:gd name="T29" fmla="*/ 7 h 81"/>
                    <a:gd name="T30" fmla="*/ 52 w 83"/>
                    <a:gd name="T31" fmla="*/ 30 h 81"/>
                    <a:gd name="T32" fmla="*/ 75 w 83"/>
                    <a:gd name="T33" fmla="*/ 30 h 81"/>
                    <a:gd name="T34" fmla="*/ 75 w 83"/>
                    <a:gd name="T35" fmla="*/ 50 h 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83" h="81">
                      <a:moveTo>
                        <a:pt x="0" y="0"/>
                      </a:moveTo>
                      <a:lnTo>
                        <a:pt x="0" y="81"/>
                      </a:lnTo>
                      <a:lnTo>
                        <a:pt x="83" y="81"/>
                      </a:lnTo>
                      <a:lnTo>
                        <a:pt x="83" y="0"/>
                      </a:lnTo>
                      <a:lnTo>
                        <a:pt x="0" y="0"/>
                      </a:lnTo>
                      <a:close/>
                      <a:moveTo>
                        <a:pt x="75" y="50"/>
                      </a:moveTo>
                      <a:lnTo>
                        <a:pt x="52" y="50"/>
                      </a:lnTo>
                      <a:lnTo>
                        <a:pt x="52" y="73"/>
                      </a:lnTo>
                      <a:lnTo>
                        <a:pt x="32" y="73"/>
                      </a:lnTo>
                      <a:lnTo>
                        <a:pt x="32" y="50"/>
                      </a:lnTo>
                      <a:lnTo>
                        <a:pt x="9" y="50"/>
                      </a:lnTo>
                      <a:lnTo>
                        <a:pt x="9" y="30"/>
                      </a:lnTo>
                      <a:lnTo>
                        <a:pt x="32" y="30"/>
                      </a:lnTo>
                      <a:lnTo>
                        <a:pt x="32" y="7"/>
                      </a:lnTo>
                      <a:lnTo>
                        <a:pt x="52" y="7"/>
                      </a:lnTo>
                      <a:lnTo>
                        <a:pt x="52" y="30"/>
                      </a:lnTo>
                      <a:lnTo>
                        <a:pt x="75" y="30"/>
                      </a:lnTo>
                      <a:lnTo>
                        <a:pt x="75" y="50"/>
                      </a:lnTo>
                      <a:close/>
                    </a:path>
                  </a:pathLst>
                </a:custGeom>
                <a:grp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" name="Freeform 105">
                  <a:extLst>
                    <a:ext uri="{FF2B5EF4-FFF2-40B4-BE49-F238E27FC236}">
                      <a16:creationId xmlns:a16="http://schemas.microsoft.com/office/drawing/2014/main" id="{9D0F4BFC-21A6-4888-99A1-B93008C56948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522538" y="2613025"/>
                  <a:ext cx="131763" cy="128588"/>
                </a:xfrm>
                <a:custGeom>
                  <a:avLst/>
                  <a:gdLst>
                    <a:gd name="T0" fmla="*/ 0 w 83"/>
                    <a:gd name="T1" fmla="*/ 81 h 81"/>
                    <a:gd name="T2" fmla="*/ 83 w 83"/>
                    <a:gd name="T3" fmla="*/ 81 h 81"/>
                    <a:gd name="T4" fmla="*/ 83 w 83"/>
                    <a:gd name="T5" fmla="*/ 0 h 81"/>
                    <a:gd name="T6" fmla="*/ 0 w 83"/>
                    <a:gd name="T7" fmla="*/ 0 h 81"/>
                    <a:gd name="T8" fmla="*/ 0 w 83"/>
                    <a:gd name="T9" fmla="*/ 81 h 81"/>
                    <a:gd name="T10" fmla="*/ 19 w 83"/>
                    <a:gd name="T11" fmla="*/ 30 h 81"/>
                    <a:gd name="T12" fmla="*/ 70 w 83"/>
                    <a:gd name="T13" fmla="*/ 30 h 81"/>
                    <a:gd name="T14" fmla="*/ 70 w 83"/>
                    <a:gd name="T15" fmla="*/ 50 h 81"/>
                    <a:gd name="T16" fmla="*/ 19 w 83"/>
                    <a:gd name="T17" fmla="*/ 50 h 81"/>
                    <a:gd name="T18" fmla="*/ 19 w 83"/>
                    <a:gd name="T19" fmla="*/ 30 h 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83" h="81">
                      <a:moveTo>
                        <a:pt x="0" y="81"/>
                      </a:moveTo>
                      <a:lnTo>
                        <a:pt x="83" y="81"/>
                      </a:lnTo>
                      <a:lnTo>
                        <a:pt x="83" y="0"/>
                      </a:lnTo>
                      <a:lnTo>
                        <a:pt x="0" y="0"/>
                      </a:lnTo>
                      <a:lnTo>
                        <a:pt x="0" y="81"/>
                      </a:lnTo>
                      <a:close/>
                      <a:moveTo>
                        <a:pt x="19" y="30"/>
                      </a:moveTo>
                      <a:lnTo>
                        <a:pt x="70" y="30"/>
                      </a:lnTo>
                      <a:lnTo>
                        <a:pt x="70" y="50"/>
                      </a:lnTo>
                      <a:lnTo>
                        <a:pt x="19" y="50"/>
                      </a:lnTo>
                      <a:lnTo>
                        <a:pt x="19" y="30"/>
                      </a:lnTo>
                      <a:close/>
                    </a:path>
                  </a:pathLst>
                </a:custGeom>
                <a:grp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1" name="Freeform 106">
                  <a:extLst>
                    <a:ext uri="{FF2B5EF4-FFF2-40B4-BE49-F238E27FC236}">
                      <a16:creationId xmlns:a16="http://schemas.microsoft.com/office/drawing/2014/main" id="{7088E2C2-5E6D-4FDF-B36E-695323478A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679700" y="2765425"/>
                  <a:ext cx="131763" cy="136525"/>
                </a:xfrm>
                <a:custGeom>
                  <a:avLst/>
                  <a:gdLst>
                    <a:gd name="T0" fmla="*/ 0 w 83"/>
                    <a:gd name="T1" fmla="*/ 86 h 86"/>
                    <a:gd name="T2" fmla="*/ 83 w 83"/>
                    <a:gd name="T3" fmla="*/ 86 h 86"/>
                    <a:gd name="T4" fmla="*/ 83 w 83"/>
                    <a:gd name="T5" fmla="*/ 0 h 86"/>
                    <a:gd name="T6" fmla="*/ 0 w 83"/>
                    <a:gd name="T7" fmla="*/ 0 h 86"/>
                    <a:gd name="T8" fmla="*/ 0 w 83"/>
                    <a:gd name="T9" fmla="*/ 86 h 86"/>
                    <a:gd name="T10" fmla="*/ 17 w 83"/>
                    <a:gd name="T11" fmla="*/ 18 h 86"/>
                    <a:gd name="T12" fmla="*/ 66 w 83"/>
                    <a:gd name="T13" fmla="*/ 18 h 86"/>
                    <a:gd name="T14" fmla="*/ 66 w 83"/>
                    <a:gd name="T15" fmla="*/ 38 h 86"/>
                    <a:gd name="T16" fmla="*/ 17 w 83"/>
                    <a:gd name="T17" fmla="*/ 38 h 86"/>
                    <a:gd name="T18" fmla="*/ 17 w 83"/>
                    <a:gd name="T19" fmla="*/ 18 h 86"/>
                    <a:gd name="T20" fmla="*/ 17 w 83"/>
                    <a:gd name="T21" fmla="*/ 51 h 86"/>
                    <a:gd name="T22" fmla="*/ 66 w 83"/>
                    <a:gd name="T23" fmla="*/ 51 h 86"/>
                    <a:gd name="T24" fmla="*/ 66 w 83"/>
                    <a:gd name="T25" fmla="*/ 71 h 86"/>
                    <a:gd name="T26" fmla="*/ 17 w 83"/>
                    <a:gd name="T27" fmla="*/ 71 h 86"/>
                    <a:gd name="T28" fmla="*/ 17 w 83"/>
                    <a:gd name="T29" fmla="*/ 51 h 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83" h="86">
                      <a:moveTo>
                        <a:pt x="0" y="86"/>
                      </a:moveTo>
                      <a:lnTo>
                        <a:pt x="83" y="86"/>
                      </a:lnTo>
                      <a:lnTo>
                        <a:pt x="83" y="0"/>
                      </a:lnTo>
                      <a:lnTo>
                        <a:pt x="0" y="0"/>
                      </a:lnTo>
                      <a:lnTo>
                        <a:pt x="0" y="86"/>
                      </a:lnTo>
                      <a:close/>
                      <a:moveTo>
                        <a:pt x="17" y="18"/>
                      </a:moveTo>
                      <a:lnTo>
                        <a:pt x="66" y="18"/>
                      </a:lnTo>
                      <a:lnTo>
                        <a:pt x="66" y="38"/>
                      </a:lnTo>
                      <a:lnTo>
                        <a:pt x="17" y="38"/>
                      </a:lnTo>
                      <a:lnTo>
                        <a:pt x="17" y="18"/>
                      </a:lnTo>
                      <a:close/>
                      <a:moveTo>
                        <a:pt x="17" y="51"/>
                      </a:moveTo>
                      <a:lnTo>
                        <a:pt x="66" y="51"/>
                      </a:lnTo>
                      <a:lnTo>
                        <a:pt x="66" y="71"/>
                      </a:lnTo>
                      <a:lnTo>
                        <a:pt x="17" y="71"/>
                      </a:lnTo>
                      <a:lnTo>
                        <a:pt x="17" y="51"/>
                      </a:lnTo>
                      <a:close/>
                    </a:path>
                  </a:pathLst>
                </a:custGeom>
                <a:grp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2" name="Freeform 107">
                  <a:extLst>
                    <a:ext uri="{FF2B5EF4-FFF2-40B4-BE49-F238E27FC236}">
                      <a16:creationId xmlns:a16="http://schemas.microsoft.com/office/drawing/2014/main" id="{9751ABCE-BB0D-41AB-B694-85F9F82561EC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522538" y="2765425"/>
                  <a:ext cx="131763" cy="136525"/>
                </a:xfrm>
                <a:custGeom>
                  <a:avLst/>
                  <a:gdLst>
                    <a:gd name="T0" fmla="*/ 0 w 50"/>
                    <a:gd name="T1" fmla="*/ 52 h 52"/>
                    <a:gd name="T2" fmla="*/ 50 w 50"/>
                    <a:gd name="T3" fmla="*/ 52 h 52"/>
                    <a:gd name="T4" fmla="*/ 50 w 50"/>
                    <a:gd name="T5" fmla="*/ 0 h 52"/>
                    <a:gd name="T6" fmla="*/ 0 w 50"/>
                    <a:gd name="T7" fmla="*/ 0 h 52"/>
                    <a:gd name="T8" fmla="*/ 0 w 50"/>
                    <a:gd name="T9" fmla="*/ 52 h 52"/>
                    <a:gd name="T10" fmla="*/ 7 w 50"/>
                    <a:gd name="T11" fmla="*/ 15 h 52"/>
                    <a:gd name="T12" fmla="*/ 14 w 50"/>
                    <a:gd name="T13" fmla="*/ 8 h 52"/>
                    <a:gd name="T14" fmla="*/ 25 w 50"/>
                    <a:gd name="T15" fmla="*/ 19 h 52"/>
                    <a:gd name="T16" fmla="*/ 36 w 50"/>
                    <a:gd name="T17" fmla="*/ 8 h 52"/>
                    <a:gd name="T18" fmla="*/ 43 w 50"/>
                    <a:gd name="T19" fmla="*/ 15 h 52"/>
                    <a:gd name="T20" fmla="*/ 32 w 50"/>
                    <a:gd name="T21" fmla="*/ 26 h 52"/>
                    <a:gd name="T22" fmla="*/ 43 w 50"/>
                    <a:gd name="T23" fmla="*/ 37 h 52"/>
                    <a:gd name="T24" fmla="*/ 36 w 50"/>
                    <a:gd name="T25" fmla="*/ 44 h 52"/>
                    <a:gd name="T26" fmla="*/ 25 w 50"/>
                    <a:gd name="T27" fmla="*/ 33 h 52"/>
                    <a:gd name="T28" fmla="*/ 14 w 50"/>
                    <a:gd name="T29" fmla="*/ 44 h 52"/>
                    <a:gd name="T30" fmla="*/ 7 w 50"/>
                    <a:gd name="T31" fmla="*/ 37 h 52"/>
                    <a:gd name="T32" fmla="*/ 18 w 50"/>
                    <a:gd name="T33" fmla="*/ 26 h 52"/>
                    <a:gd name="T34" fmla="*/ 7 w 50"/>
                    <a:gd name="T35" fmla="*/ 15 h 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50" h="52">
                      <a:moveTo>
                        <a:pt x="0" y="52"/>
                      </a:moveTo>
                      <a:cubicBezTo>
                        <a:pt x="50" y="52"/>
                        <a:pt x="50" y="52"/>
                        <a:pt x="50" y="52"/>
                      </a:cubicBezTo>
                      <a:cubicBezTo>
                        <a:pt x="50" y="0"/>
                        <a:pt x="50" y="0"/>
                        <a:pt x="5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52"/>
                      </a:lnTo>
                      <a:close/>
                      <a:moveTo>
                        <a:pt x="7" y="15"/>
                      </a:moveTo>
                      <a:cubicBezTo>
                        <a:pt x="14" y="8"/>
                        <a:pt x="14" y="8"/>
                        <a:pt x="14" y="8"/>
                      </a:cubicBezTo>
                      <a:cubicBezTo>
                        <a:pt x="14" y="8"/>
                        <a:pt x="24" y="19"/>
                        <a:pt x="25" y="19"/>
                      </a:cubicBezTo>
                      <a:cubicBezTo>
                        <a:pt x="26" y="19"/>
                        <a:pt x="36" y="8"/>
                        <a:pt x="36" y="8"/>
                      </a:cubicBezTo>
                      <a:cubicBezTo>
                        <a:pt x="43" y="15"/>
                        <a:pt x="43" y="15"/>
                        <a:pt x="43" y="15"/>
                      </a:cubicBezTo>
                      <a:cubicBezTo>
                        <a:pt x="43" y="15"/>
                        <a:pt x="32" y="25"/>
                        <a:pt x="32" y="26"/>
                      </a:cubicBezTo>
                      <a:cubicBezTo>
                        <a:pt x="32" y="27"/>
                        <a:pt x="43" y="37"/>
                        <a:pt x="43" y="37"/>
                      </a:cubicBezTo>
                      <a:cubicBezTo>
                        <a:pt x="36" y="44"/>
                        <a:pt x="36" y="44"/>
                        <a:pt x="36" y="44"/>
                      </a:cubicBezTo>
                      <a:cubicBezTo>
                        <a:pt x="36" y="44"/>
                        <a:pt x="26" y="33"/>
                        <a:pt x="25" y="33"/>
                      </a:cubicBezTo>
                      <a:cubicBezTo>
                        <a:pt x="24" y="33"/>
                        <a:pt x="14" y="44"/>
                        <a:pt x="14" y="44"/>
                      </a:cubicBezTo>
                      <a:cubicBezTo>
                        <a:pt x="7" y="37"/>
                        <a:pt x="7" y="37"/>
                        <a:pt x="7" y="37"/>
                      </a:cubicBezTo>
                      <a:cubicBezTo>
                        <a:pt x="7" y="37"/>
                        <a:pt x="18" y="27"/>
                        <a:pt x="18" y="26"/>
                      </a:cubicBezTo>
                      <a:cubicBezTo>
                        <a:pt x="18" y="25"/>
                        <a:pt x="7" y="15"/>
                        <a:pt x="7" y="15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1341BA55-84A2-4E72-85BD-0D1698332D28}"/>
                </a:ext>
              </a:extLst>
            </p:cNvPr>
            <p:cNvSpPr txBox="1"/>
            <p:nvPr/>
          </p:nvSpPr>
          <p:spPr>
            <a:xfrm>
              <a:off x="5426527" y="1553055"/>
              <a:ext cx="435597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易点餐软件开发</a:t>
              </a:r>
              <a:endParaRPr lang="en-US" altLang="zh-CN" dirty="0"/>
            </a:p>
            <a:p>
              <a:r>
                <a:rPr lang="en-US" altLang="zh-CN" dirty="0"/>
                <a:t>ppt</a:t>
              </a:r>
              <a:r>
                <a:rPr lang="zh-CN" altLang="en-US" dirty="0"/>
                <a:t>制作</a:t>
              </a:r>
            </a:p>
          </p:txBody>
        </p: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F91A8F40-1365-4B5D-A642-4605B5026B84}"/>
                </a:ext>
              </a:extLst>
            </p:cNvPr>
            <p:cNvSpPr txBox="1"/>
            <p:nvPr/>
          </p:nvSpPr>
          <p:spPr>
            <a:xfrm>
              <a:off x="5460739" y="1092757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/>
                <a:t>马鹏程</a:t>
              </a:r>
            </a:p>
          </p:txBody>
        </p:sp>
      </p:grp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D4D21099-8B45-4081-A29A-03A019429F39}"/>
              </a:ext>
            </a:extLst>
          </p:cNvPr>
          <p:cNvGrpSpPr/>
          <p:nvPr/>
        </p:nvGrpSpPr>
        <p:grpSpPr>
          <a:xfrm>
            <a:off x="5729596" y="1920880"/>
            <a:ext cx="5461672" cy="1460090"/>
            <a:chOff x="3757211" y="2395150"/>
            <a:chExt cx="5688632" cy="1460090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50228822-E827-437A-B57E-F51636248B2C}"/>
                </a:ext>
              </a:extLst>
            </p:cNvPr>
            <p:cNvGrpSpPr/>
            <p:nvPr/>
          </p:nvGrpSpPr>
          <p:grpSpPr>
            <a:xfrm>
              <a:off x="3798472" y="2406817"/>
              <a:ext cx="359316" cy="359316"/>
              <a:chOff x="7243245" y="1600024"/>
              <a:chExt cx="829711" cy="829711"/>
            </a:xfrm>
          </p:grpSpPr>
          <p:sp>
            <p:nvSpPr>
              <p:cNvPr id="11" name="Oval 13">
                <a:extLst>
                  <a:ext uri="{FF2B5EF4-FFF2-40B4-BE49-F238E27FC236}">
                    <a16:creationId xmlns:a16="http://schemas.microsoft.com/office/drawing/2014/main" id="{CF1F7484-C90C-4BC7-A5FD-C2B83D473B20}"/>
                  </a:ext>
                </a:extLst>
              </p:cNvPr>
              <p:cNvSpPr/>
              <p:nvPr/>
            </p:nvSpPr>
            <p:spPr>
              <a:xfrm>
                <a:off x="7243245" y="1600024"/>
                <a:ext cx="829711" cy="829711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2" name="Group 22">
                <a:extLst>
                  <a:ext uri="{FF2B5EF4-FFF2-40B4-BE49-F238E27FC236}">
                    <a16:creationId xmlns:a16="http://schemas.microsoft.com/office/drawing/2014/main" id="{BBEF380A-6412-48FA-9642-C63158D15811}"/>
                  </a:ext>
                </a:extLst>
              </p:cNvPr>
              <p:cNvGrpSpPr/>
              <p:nvPr/>
            </p:nvGrpSpPr>
            <p:grpSpPr>
              <a:xfrm>
                <a:off x="7454900" y="1790833"/>
                <a:ext cx="406400" cy="349250"/>
                <a:chOff x="4627563" y="793750"/>
                <a:chExt cx="406400" cy="349250"/>
              </a:xfrm>
              <a:solidFill>
                <a:srgbClr val="4BACC6"/>
              </a:solidFill>
            </p:grpSpPr>
            <p:sp>
              <p:nvSpPr>
                <p:cNvPr id="15" name="Freeform 94">
                  <a:extLst>
                    <a:ext uri="{FF2B5EF4-FFF2-40B4-BE49-F238E27FC236}">
                      <a16:creationId xmlns:a16="http://schemas.microsoft.com/office/drawing/2014/main" id="{22893708-9698-493A-90A2-84777607827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41863" y="793750"/>
                  <a:ext cx="292100" cy="320675"/>
                </a:xfrm>
                <a:custGeom>
                  <a:avLst/>
                  <a:gdLst>
                    <a:gd name="T0" fmla="*/ 109 w 111"/>
                    <a:gd name="T1" fmla="*/ 42 h 122"/>
                    <a:gd name="T2" fmla="*/ 22 w 111"/>
                    <a:gd name="T3" fmla="*/ 0 h 122"/>
                    <a:gd name="T4" fmla="*/ 19 w 111"/>
                    <a:gd name="T5" fmla="*/ 1 h 122"/>
                    <a:gd name="T6" fmla="*/ 0 w 111"/>
                    <a:gd name="T7" fmla="*/ 41 h 122"/>
                    <a:gd name="T8" fmla="*/ 11 w 111"/>
                    <a:gd name="T9" fmla="*/ 41 h 122"/>
                    <a:gd name="T10" fmla="*/ 25 w 111"/>
                    <a:gd name="T11" fmla="*/ 12 h 122"/>
                    <a:gd name="T12" fmla="*/ 100 w 111"/>
                    <a:gd name="T13" fmla="*/ 48 h 122"/>
                    <a:gd name="T14" fmla="*/ 77 w 111"/>
                    <a:gd name="T15" fmla="*/ 97 h 122"/>
                    <a:gd name="T16" fmla="*/ 63 w 111"/>
                    <a:gd name="T17" fmla="*/ 91 h 122"/>
                    <a:gd name="T18" fmla="*/ 63 w 111"/>
                    <a:gd name="T19" fmla="*/ 117 h 122"/>
                    <a:gd name="T20" fmla="*/ 71 w 111"/>
                    <a:gd name="T21" fmla="*/ 121 h 122"/>
                    <a:gd name="T22" fmla="*/ 74 w 111"/>
                    <a:gd name="T23" fmla="*/ 120 h 122"/>
                    <a:gd name="T24" fmla="*/ 110 w 111"/>
                    <a:gd name="T25" fmla="*/ 45 h 122"/>
                    <a:gd name="T26" fmla="*/ 109 w 111"/>
                    <a:gd name="T27" fmla="*/ 42 h 1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11" h="122">
                      <a:moveTo>
                        <a:pt x="109" y="42"/>
                      </a:moveTo>
                      <a:cubicBezTo>
                        <a:pt x="22" y="0"/>
                        <a:pt x="22" y="0"/>
                        <a:pt x="22" y="0"/>
                      </a:cubicBezTo>
                      <a:cubicBezTo>
                        <a:pt x="21" y="0"/>
                        <a:pt x="20" y="0"/>
                        <a:pt x="19" y="1"/>
                      </a:cubicBezTo>
                      <a:cubicBezTo>
                        <a:pt x="0" y="41"/>
                        <a:pt x="0" y="41"/>
                        <a:pt x="0" y="41"/>
                      </a:cubicBezTo>
                      <a:cubicBezTo>
                        <a:pt x="11" y="41"/>
                        <a:pt x="11" y="41"/>
                        <a:pt x="11" y="41"/>
                      </a:cubicBezTo>
                      <a:cubicBezTo>
                        <a:pt x="25" y="12"/>
                        <a:pt x="25" y="12"/>
                        <a:pt x="25" y="12"/>
                      </a:cubicBezTo>
                      <a:cubicBezTo>
                        <a:pt x="100" y="48"/>
                        <a:pt x="100" y="48"/>
                        <a:pt x="100" y="48"/>
                      </a:cubicBezTo>
                      <a:cubicBezTo>
                        <a:pt x="77" y="97"/>
                        <a:pt x="77" y="97"/>
                        <a:pt x="77" y="97"/>
                      </a:cubicBezTo>
                      <a:cubicBezTo>
                        <a:pt x="63" y="91"/>
                        <a:pt x="63" y="91"/>
                        <a:pt x="63" y="91"/>
                      </a:cubicBezTo>
                      <a:cubicBezTo>
                        <a:pt x="63" y="117"/>
                        <a:pt x="63" y="117"/>
                        <a:pt x="63" y="117"/>
                      </a:cubicBezTo>
                      <a:cubicBezTo>
                        <a:pt x="71" y="121"/>
                        <a:pt x="71" y="121"/>
                        <a:pt x="71" y="121"/>
                      </a:cubicBezTo>
                      <a:cubicBezTo>
                        <a:pt x="72" y="122"/>
                        <a:pt x="74" y="121"/>
                        <a:pt x="74" y="120"/>
                      </a:cubicBezTo>
                      <a:cubicBezTo>
                        <a:pt x="110" y="45"/>
                        <a:pt x="110" y="45"/>
                        <a:pt x="110" y="45"/>
                      </a:cubicBezTo>
                      <a:cubicBezTo>
                        <a:pt x="111" y="44"/>
                        <a:pt x="110" y="42"/>
                        <a:pt x="109" y="42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" name="Freeform 95">
                  <a:extLst>
                    <a:ext uri="{FF2B5EF4-FFF2-40B4-BE49-F238E27FC236}">
                      <a16:creationId xmlns:a16="http://schemas.microsoft.com/office/drawing/2014/main" id="{3CBB0F36-AAC2-426E-8A12-3C3A68650E16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627563" y="914400"/>
                  <a:ext cx="263525" cy="228600"/>
                </a:xfrm>
                <a:custGeom>
                  <a:avLst/>
                  <a:gdLst>
                    <a:gd name="T0" fmla="*/ 99 w 101"/>
                    <a:gd name="T1" fmla="*/ 0 h 87"/>
                    <a:gd name="T2" fmla="*/ 2 w 101"/>
                    <a:gd name="T3" fmla="*/ 0 h 87"/>
                    <a:gd name="T4" fmla="*/ 0 w 101"/>
                    <a:gd name="T5" fmla="*/ 2 h 87"/>
                    <a:gd name="T6" fmla="*/ 0 w 101"/>
                    <a:gd name="T7" fmla="*/ 85 h 87"/>
                    <a:gd name="T8" fmla="*/ 2 w 101"/>
                    <a:gd name="T9" fmla="*/ 87 h 87"/>
                    <a:gd name="T10" fmla="*/ 99 w 101"/>
                    <a:gd name="T11" fmla="*/ 87 h 87"/>
                    <a:gd name="T12" fmla="*/ 101 w 101"/>
                    <a:gd name="T13" fmla="*/ 85 h 87"/>
                    <a:gd name="T14" fmla="*/ 101 w 101"/>
                    <a:gd name="T15" fmla="*/ 2 h 87"/>
                    <a:gd name="T16" fmla="*/ 99 w 101"/>
                    <a:gd name="T17" fmla="*/ 0 h 87"/>
                    <a:gd name="T18" fmla="*/ 94 w 101"/>
                    <a:gd name="T19" fmla="*/ 64 h 87"/>
                    <a:gd name="T20" fmla="*/ 10 w 101"/>
                    <a:gd name="T21" fmla="*/ 64 h 87"/>
                    <a:gd name="T22" fmla="*/ 10 w 101"/>
                    <a:gd name="T23" fmla="*/ 9 h 87"/>
                    <a:gd name="T24" fmla="*/ 94 w 101"/>
                    <a:gd name="T25" fmla="*/ 9 h 87"/>
                    <a:gd name="T26" fmla="*/ 94 w 101"/>
                    <a:gd name="T27" fmla="*/ 64 h 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01" h="87">
                      <a:moveTo>
                        <a:pt x="99" y="0"/>
                      </a:move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ubicBezTo>
                        <a:pt x="0" y="85"/>
                        <a:pt x="0" y="85"/>
                        <a:pt x="0" y="85"/>
                      </a:cubicBezTo>
                      <a:cubicBezTo>
                        <a:pt x="0" y="86"/>
                        <a:pt x="1" y="87"/>
                        <a:pt x="2" y="87"/>
                      </a:cubicBezTo>
                      <a:cubicBezTo>
                        <a:pt x="99" y="87"/>
                        <a:pt x="99" y="87"/>
                        <a:pt x="99" y="87"/>
                      </a:cubicBezTo>
                      <a:cubicBezTo>
                        <a:pt x="100" y="87"/>
                        <a:pt x="101" y="86"/>
                        <a:pt x="101" y="85"/>
                      </a:cubicBezTo>
                      <a:cubicBezTo>
                        <a:pt x="101" y="2"/>
                        <a:pt x="101" y="2"/>
                        <a:pt x="101" y="2"/>
                      </a:cubicBezTo>
                      <a:cubicBezTo>
                        <a:pt x="101" y="1"/>
                        <a:pt x="100" y="0"/>
                        <a:pt x="99" y="0"/>
                      </a:cubicBezTo>
                      <a:close/>
                      <a:moveTo>
                        <a:pt x="94" y="64"/>
                      </a:moveTo>
                      <a:cubicBezTo>
                        <a:pt x="10" y="64"/>
                        <a:pt x="10" y="64"/>
                        <a:pt x="10" y="64"/>
                      </a:cubicBezTo>
                      <a:cubicBezTo>
                        <a:pt x="10" y="9"/>
                        <a:pt x="10" y="9"/>
                        <a:pt x="10" y="9"/>
                      </a:cubicBezTo>
                      <a:cubicBezTo>
                        <a:pt x="94" y="9"/>
                        <a:pt x="94" y="9"/>
                        <a:pt x="94" y="9"/>
                      </a:cubicBezTo>
                      <a:lnTo>
                        <a:pt x="94" y="64"/>
                      </a:lnTo>
                      <a:close/>
                    </a:path>
                  </a:pathLst>
                </a:custGeom>
                <a:grp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DAC9171A-886E-4F26-988E-F89928476341}"/>
                </a:ext>
              </a:extLst>
            </p:cNvPr>
            <p:cNvSpPr txBox="1"/>
            <p:nvPr/>
          </p:nvSpPr>
          <p:spPr>
            <a:xfrm>
              <a:off x="3757211" y="2931910"/>
              <a:ext cx="568863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易点餐软件报告，</a:t>
              </a:r>
              <a:endParaRPr lang="en-US" altLang="zh-CN" dirty="0"/>
            </a:p>
            <a:p>
              <a:r>
                <a:rPr lang="zh-CN" altLang="en-US" dirty="0"/>
                <a:t>开发进度管理，</a:t>
              </a:r>
              <a:endParaRPr lang="en-US" altLang="zh-CN" dirty="0"/>
            </a:p>
            <a:p>
              <a:r>
                <a:rPr lang="zh-CN" altLang="en-US" dirty="0"/>
                <a:t>软件测试</a:t>
              </a:r>
            </a:p>
          </p:txBody>
        </p: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73F89DF5-F96D-4A66-BF3B-4E10F3EC2E1A}"/>
                </a:ext>
              </a:extLst>
            </p:cNvPr>
            <p:cNvSpPr txBox="1"/>
            <p:nvPr/>
          </p:nvSpPr>
          <p:spPr>
            <a:xfrm>
              <a:off x="4119561" y="2395150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/>
                <a:t>刘泽鑫</a:t>
              </a:r>
            </a:p>
          </p:txBody>
        </p:sp>
      </p:grp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50CECE9E-D18E-453C-989C-66F0262CE520}"/>
              </a:ext>
            </a:extLst>
          </p:cNvPr>
          <p:cNvGrpSpPr/>
          <p:nvPr/>
        </p:nvGrpSpPr>
        <p:grpSpPr>
          <a:xfrm>
            <a:off x="3026824" y="3139413"/>
            <a:ext cx="5112567" cy="1415030"/>
            <a:chOff x="5089868" y="3891173"/>
            <a:chExt cx="5112567" cy="1415030"/>
          </a:xfrm>
        </p:grpSpPr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84171581-8B4E-4196-9097-793024A33C04}"/>
                </a:ext>
              </a:extLst>
            </p:cNvPr>
            <p:cNvGrpSpPr/>
            <p:nvPr/>
          </p:nvGrpSpPr>
          <p:grpSpPr>
            <a:xfrm>
              <a:off x="5122856" y="3896064"/>
              <a:ext cx="337883" cy="337883"/>
              <a:chOff x="6156176" y="3075806"/>
              <a:chExt cx="829711" cy="829711"/>
            </a:xfrm>
          </p:grpSpPr>
          <p:sp>
            <p:nvSpPr>
              <p:cNvPr id="30" name="Oval 7">
                <a:extLst>
                  <a:ext uri="{FF2B5EF4-FFF2-40B4-BE49-F238E27FC236}">
                    <a16:creationId xmlns:a16="http://schemas.microsoft.com/office/drawing/2014/main" id="{AA470981-C304-4E46-9791-17804C45946D}"/>
                  </a:ext>
                </a:extLst>
              </p:cNvPr>
              <p:cNvSpPr/>
              <p:nvPr/>
            </p:nvSpPr>
            <p:spPr>
              <a:xfrm>
                <a:off x="6156176" y="3075806"/>
                <a:ext cx="829711" cy="829711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C9055643-D075-4B49-905F-3EA08C3760D5}"/>
                  </a:ext>
                </a:extLst>
              </p:cNvPr>
              <p:cNvGrpSpPr/>
              <p:nvPr/>
            </p:nvGrpSpPr>
            <p:grpSpPr>
              <a:xfrm>
                <a:off x="6375769" y="3323589"/>
                <a:ext cx="390525" cy="333376"/>
                <a:chOff x="3440113" y="1050925"/>
                <a:chExt cx="390525" cy="333376"/>
              </a:xfrm>
              <a:solidFill>
                <a:srgbClr val="4BACC6"/>
              </a:solidFill>
            </p:grpSpPr>
            <p:sp>
              <p:nvSpPr>
                <p:cNvPr id="32" name="Freeform 8">
                  <a:extLst>
                    <a:ext uri="{FF2B5EF4-FFF2-40B4-BE49-F238E27FC236}">
                      <a16:creationId xmlns:a16="http://schemas.microsoft.com/office/drawing/2014/main" id="{20C8A2E5-D8FF-4F44-9A4F-4555E48C8C2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63938" y="1244600"/>
                  <a:ext cx="69850" cy="71438"/>
                </a:xfrm>
                <a:custGeom>
                  <a:avLst/>
                  <a:gdLst>
                    <a:gd name="T0" fmla="*/ 44 w 44"/>
                    <a:gd name="T1" fmla="*/ 25 h 45"/>
                    <a:gd name="T2" fmla="*/ 19 w 44"/>
                    <a:gd name="T3" fmla="*/ 0 h 45"/>
                    <a:gd name="T4" fmla="*/ 19 w 44"/>
                    <a:gd name="T5" fmla="*/ 0 h 45"/>
                    <a:gd name="T6" fmla="*/ 0 w 44"/>
                    <a:gd name="T7" fmla="*/ 45 h 45"/>
                    <a:gd name="T8" fmla="*/ 44 w 44"/>
                    <a:gd name="T9" fmla="*/ 25 h 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4" h="45">
                      <a:moveTo>
                        <a:pt x="44" y="25"/>
                      </a:moveTo>
                      <a:lnTo>
                        <a:pt x="19" y="0"/>
                      </a:lnTo>
                      <a:lnTo>
                        <a:pt x="19" y="0"/>
                      </a:lnTo>
                      <a:lnTo>
                        <a:pt x="0" y="45"/>
                      </a:lnTo>
                      <a:lnTo>
                        <a:pt x="44" y="25"/>
                      </a:lnTo>
                      <a:close/>
                    </a:path>
                  </a:pathLst>
                </a:custGeom>
                <a:grp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3" name="Rectangle 9">
                  <a:extLst>
                    <a:ext uri="{FF2B5EF4-FFF2-40B4-BE49-F238E27FC236}">
                      <a16:creationId xmlns:a16="http://schemas.microsoft.com/office/drawing/2014/main" id="{2B3F528B-5B0E-4245-AE72-9FC02FD4FA8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33788" y="1284288"/>
                  <a:ext cx="1588" cy="1588"/>
                </a:xfrm>
                <a:prstGeom prst="rect">
                  <a:avLst/>
                </a:prstGeom>
                <a:grpFill/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4" name="Freeform 10">
                  <a:extLst>
                    <a:ext uri="{FF2B5EF4-FFF2-40B4-BE49-F238E27FC236}">
                      <a16:creationId xmlns:a16="http://schemas.microsoft.com/office/drawing/2014/main" id="{F8CF83F6-7B94-4E11-85FC-C6D530DB3C2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05213" y="1074738"/>
                  <a:ext cx="176213" cy="176213"/>
                </a:xfrm>
                <a:custGeom>
                  <a:avLst/>
                  <a:gdLst>
                    <a:gd name="T0" fmla="*/ 101 w 111"/>
                    <a:gd name="T1" fmla="*/ 0 h 111"/>
                    <a:gd name="T2" fmla="*/ 0 w 111"/>
                    <a:gd name="T3" fmla="*/ 101 h 111"/>
                    <a:gd name="T4" fmla="*/ 10 w 111"/>
                    <a:gd name="T5" fmla="*/ 111 h 111"/>
                    <a:gd name="T6" fmla="*/ 111 w 111"/>
                    <a:gd name="T7" fmla="*/ 10 h 111"/>
                    <a:gd name="T8" fmla="*/ 101 w 111"/>
                    <a:gd name="T9" fmla="*/ 0 h 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1" h="111">
                      <a:moveTo>
                        <a:pt x="101" y="0"/>
                      </a:moveTo>
                      <a:lnTo>
                        <a:pt x="0" y="101"/>
                      </a:lnTo>
                      <a:lnTo>
                        <a:pt x="10" y="111"/>
                      </a:lnTo>
                      <a:lnTo>
                        <a:pt x="111" y="10"/>
                      </a:lnTo>
                      <a:lnTo>
                        <a:pt x="101" y="0"/>
                      </a:lnTo>
                      <a:close/>
                    </a:path>
                  </a:pathLst>
                </a:custGeom>
                <a:grp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5" name="Freeform 11">
                  <a:extLst>
                    <a:ext uri="{FF2B5EF4-FFF2-40B4-BE49-F238E27FC236}">
                      <a16:creationId xmlns:a16="http://schemas.microsoft.com/office/drawing/2014/main" id="{16C5399E-FC9C-430F-A8C3-B7230BB044F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29025" y="1098550"/>
                  <a:ext cx="177800" cy="177800"/>
                </a:xfrm>
                <a:custGeom>
                  <a:avLst/>
                  <a:gdLst>
                    <a:gd name="T0" fmla="*/ 0 w 112"/>
                    <a:gd name="T1" fmla="*/ 102 h 112"/>
                    <a:gd name="T2" fmla="*/ 10 w 112"/>
                    <a:gd name="T3" fmla="*/ 112 h 112"/>
                    <a:gd name="T4" fmla="*/ 112 w 112"/>
                    <a:gd name="T5" fmla="*/ 12 h 112"/>
                    <a:gd name="T6" fmla="*/ 102 w 112"/>
                    <a:gd name="T7" fmla="*/ 0 h 112"/>
                    <a:gd name="T8" fmla="*/ 0 w 112"/>
                    <a:gd name="T9" fmla="*/ 102 h 1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2" h="112">
                      <a:moveTo>
                        <a:pt x="0" y="102"/>
                      </a:moveTo>
                      <a:lnTo>
                        <a:pt x="10" y="112"/>
                      </a:lnTo>
                      <a:lnTo>
                        <a:pt x="112" y="12"/>
                      </a:lnTo>
                      <a:lnTo>
                        <a:pt x="102" y="0"/>
                      </a:lnTo>
                      <a:lnTo>
                        <a:pt x="0" y="102"/>
                      </a:lnTo>
                      <a:close/>
                    </a:path>
                  </a:pathLst>
                </a:custGeom>
                <a:grp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6" name="Freeform 12">
                  <a:extLst>
                    <a:ext uri="{FF2B5EF4-FFF2-40B4-BE49-F238E27FC236}">
                      <a16:creationId xmlns:a16="http://schemas.microsoft.com/office/drawing/2014/main" id="{F49D9977-88ED-49CC-A7FC-6D00E0EE8DD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75075" y="1050925"/>
                  <a:ext cx="55563" cy="52388"/>
                </a:xfrm>
                <a:custGeom>
                  <a:avLst/>
                  <a:gdLst>
                    <a:gd name="T0" fmla="*/ 14 w 21"/>
                    <a:gd name="T1" fmla="*/ 6 h 20"/>
                    <a:gd name="T2" fmla="*/ 0 w 21"/>
                    <a:gd name="T3" fmla="*/ 6 h 20"/>
                    <a:gd name="T4" fmla="*/ 15 w 21"/>
                    <a:gd name="T5" fmla="*/ 20 h 20"/>
                    <a:gd name="T6" fmla="*/ 14 w 21"/>
                    <a:gd name="T7" fmla="*/ 6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0">
                      <a:moveTo>
                        <a:pt x="14" y="6"/>
                      </a:moveTo>
                      <a:cubicBezTo>
                        <a:pt x="8" y="0"/>
                        <a:pt x="0" y="6"/>
                        <a:pt x="0" y="6"/>
                      </a:cubicBezTo>
                      <a:cubicBezTo>
                        <a:pt x="15" y="20"/>
                        <a:pt x="15" y="20"/>
                        <a:pt x="15" y="20"/>
                      </a:cubicBezTo>
                      <a:cubicBezTo>
                        <a:pt x="15" y="20"/>
                        <a:pt x="21" y="14"/>
                        <a:pt x="14" y="6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7" name="Freeform 13">
                  <a:extLst>
                    <a:ext uri="{FF2B5EF4-FFF2-40B4-BE49-F238E27FC236}">
                      <a16:creationId xmlns:a16="http://schemas.microsoft.com/office/drawing/2014/main" id="{8E353251-7D2B-49D3-BDEA-00BC5426B19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40113" y="1058863"/>
                  <a:ext cx="327025" cy="325438"/>
                </a:xfrm>
                <a:custGeom>
                  <a:avLst/>
                  <a:gdLst>
                    <a:gd name="T0" fmla="*/ 182 w 206"/>
                    <a:gd name="T1" fmla="*/ 180 h 205"/>
                    <a:gd name="T2" fmla="*/ 25 w 206"/>
                    <a:gd name="T3" fmla="*/ 180 h 205"/>
                    <a:gd name="T4" fmla="*/ 25 w 206"/>
                    <a:gd name="T5" fmla="*/ 25 h 205"/>
                    <a:gd name="T6" fmla="*/ 172 w 206"/>
                    <a:gd name="T7" fmla="*/ 25 h 205"/>
                    <a:gd name="T8" fmla="*/ 198 w 206"/>
                    <a:gd name="T9" fmla="*/ 0 h 205"/>
                    <a:gd name="T10" fmla="*/ 0 w 206"/>
                    <a:gd name="T11" fmla="*/ 0 h 205"/>
                    <a:gd name="T12" fmla="*/ 0 w 206"/>
                    <a:gd name="T13" fmla="*/ 205 h 205"/>
                    <a:gd name="T14" fmla="*/ 206 w 206"/>
                    <a:gd name="T15" fmla="*/ 205 h 205"/>
                    <a:gd name="T16" fmla="*/ 206 w 206"/>
                    <a:gd name="T17" fmla="*/ 76 h 205"/>
                    <a:gd name="T18" fmla="*/ 182 w 206"/>
                    <a:gd name="T19" fmla="*/ 101 h 205"/>
                    <a:gd name="T20" fmla="*/ 182 w 206"/>
                    <a:gd name="T21" fmla="*/ 180 h 2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06" h="205">
                      <a:moveTo>
                        <a:pt x="182" y="180"/>
                      </a:moveTo>
                      <a:lnTo>
                        <a:pt x="25" y="180"/>
                      </a:lnTo>
                      <a:lnTo>
                        <a:pt x="25" y="25"/>
                      </a:lnTo>
                      <a:lnTo>
                        <a:pt x="172" y="25"/>
                      </a:lnTo>
                      <a:lnTo>
                        <a:pt x="198" y="0"/>
                      </a:lnTo>
                      <a:lnTo>
                        <a:pt x="0" y="0"/>
                      </a:lnTo>
                      <a:lnTo>
                        <a:pt x="0" y="205"/>
                      </a:lnTo>
                      <a:lnTo>
                        <a:pt x="206" y="205"/>
                      </a:lnTo>
                      <a:lnTo>
                        <a:pt x="206" y="76"/>
                      </a:lnTo>
                      <a:lnTo>
                        <a:pt x="182" y="101"/>
                      </a:lnTo>
                      <a:lnTo>
                        <a:pt x="182" y="180"/>
                      </a:lnTo>
                      <a:close/>
                    </a:path>
                  </a:pathLst>
                </a:custGeom>
                <a:grp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8670A220-6D8B-42D7-A8D1-03D92FEB0322}"/>
                </a:ext>
              </a:extLst>
            </p:cNvPr>
            <p:cNvSpPr txBox="1"/>
            <p:nvPr/>
          </p:nvSpPr>
          <p:spPr>
            <a:xfrm>
              <a:off x="5089868" y="4382873"/>
              <a:ext cx="511256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易点餐</a:t>
              </a:r>
              <a:r>
                <a:rPr lang="en-US" altLang="zh-CN" dirty="0"/>
                <a:t>UI</a:t>
              </a:r>
              <a:r>
                <a:rPr lang="zh-CN" altLang="en-US" dirty="0"/>
                <a:t>设计，</a:t>
              </a:r>
              <a:endParaRPr lang="en-US" altLang="zh-CN" dirty="0"/>
            </a:p>
            <a:p>
              <a:r>
                <a:rPr lang="zh-CN" altLang="en-US" dirty="0"/>
                <a:t>软件测试，</a:t>
              </a:r>
              <a:endParaRPr lang="en-US" altLang="zh-CN" dirty="0"/>
            </a:p>
            <a:p>
              <a:r>
                <a:rPr lang="en-US" altLang="zh-CN" dirty="0"/>
                <a:t>Z</a:t>
              </a:r>
              <a:r>
                <a:rPr lang="zh-CN" altLang="en-US" dirty="0"/>
                <a:t>语言作业</a:t>
              </a:r>
            </a:p>
          </p:txBody>
        </p: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CAA57A70-D6AE-4738-BF1A-49F508140A2B}"/>
                </a:ext>
              </a:extLst>
            </p:cNvPr>
            <p:cNvSpPr txBox="1"/>
            <p:nvPr/>
          </p:nvSpPr>
          <p:spPr>
            <a:xfrm>
              <a:off x="5444497" y="3891173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/>
                <a:t>马修龙</a:t>
              </a:r>
            </a:p>
          </p:txBody>
        </p:sp>
      </p:grp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E4E95418-CF4A-4C09-91E7-9DFD46DA88A1}"/>
              </a:ext>
            </a:extLst>
          </p:cNvPr>
          <p:cNvGrpSpPr/>
          <p:nvPr/>
        </p:nvGrpSpPr>
        <p:grpSpPr>
          <a:xfrm>
            <a:off x="683568" y="1092757"/>
            <a:ext cx="1902630" cy="3387932"/>
            <a:chOff x="1587753" y="1005020"/>
            <a:chExt cx="1976135" cy="3432415"/>
          </a:xfrm>
          <a:effectLst/>
        </p:grpSpPr>
        <p:sp>
          <p:nvSpPr>
            <p:cNvPr id="50" name="矩形: 圆角 49">
              <a:extLst>
                <a:ext uri="{FF2B5EF4-FFF2-40B4-BE49-F238E27FC236}">
                  <a16:creationId xmlns:a16="http://schemas.microsoft.com/office/drawing/2014/main" id="{1CA7FCBC-BD1E-45D5-956A-78931A63723F}"/>
                </a:ext>
              </a:extLst>
            </p:cNvPr>
            <p:cNvSpPr/>
            <p:nvPr/>
          </p:nvSpPr>
          <p:spPr>
            <a:xfrm>
              <a:off x="1587753" y="1005020"/>
              <a:ext cx="1891622" cy="3377853"/>
            </a:xfrm>
            <a:prstGeom prst="roundRect">
              <a:avLst>
                <a:gd name="adj" fmla="val 9114"/>
              </a:avLst>
            </a:prstGeom>
            <a:solidFill>
              <a:schemeClr val="bg2">
                <a:lumMod val="50000"/>
              </a:schemeClr>
            </a:solidFill>
            <a:ln>
              <a:noFill/>
            </a:ln>
            <a:effectLst>
              <a:outerShdw blurRad="50800" dir="2700000" algn="tl" rotWithShape="0">
                <a:prstClr val="black">
                  <a:alpha val="40000"/>
                </a:prstClr>
              </a:outerShdw>
              <a:reflection stA="45000" endPos="65000" dist="127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51" name="图片 50">
              <a:extLst>
                <a:ext uri="{FF2B5EF4-FFF2-40B4-BE49-F238E27FC236}">
                  <a16:creationId xmlns:a16="http://schemas.microsoft.com/office/drawing/2014/main" id="{DB2E83CE-3EB0-4C14-B121-163FCA02B68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63846" y="1059582"/>
              <a:ext cx="1900042" cy="3377853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EB322F40-5E96-467D-97E5-3A1EA6B68123}"/>
              </a:ext>
            </a:extLst>
          </p:cNvPr>
          <p:cNvGrpSpPr/>
          <p:nvPr/>
        </p:nvGrpSpPr>
        <p:grpSpPr>
          <a:xfrm>
            <a:off x="4528389" y="2215670"/>
            <a:ext cx="835291" cy="868260"/>
            <a:chOff x="4432358" y="2015179"/>
            <a:chExt cx="1143099" cy="1188218"/>
          </a:xfrm>
        </p:grpSpPr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E6C6CBC7-90B0-4B27-A4A4-E3F2110D51C4}"/>
                </a:ext>
              </a:extLst>
            </p:cNvPr>
            <p:cNvGrpSpPr/>
            <p:nvPr/>
          </p:nvGrpSpPr>
          <p:grpSpPr>
            <a:xfrm>
              <a:off x="4432358" y="2015179"/>
              <a:ext cx="1143099" cy="1143099"/>
              <a:chOff x="4432358" y="2015179"/>
              <a:chExt cx="1143099" cy="1143099"/>
            </a:xfrm>
          </p:grpSpPr>
          <p:pic>
            <p:nvPicPr>
              <p:cNvPr id="48" name="图片 47">
                <a:extLst>
                  <a:ext uri="{FF2B5EF4-FFF2-40B4-BE49-F238E27FC236}">
                    <a16:creationId xmlns:a16="http://schemas.microsoft.com/office/drawing/2014/main" id="{E5533EEB-AE73-4AC6-9508-56685C682D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14056" y="2380094"/>
                <a:ext cx="379701" cy="379701"/>
              </a:xfrm>
              <a:prstGeom prst="rect">
                <a:avLst/>
              </a:prstGeom>
            </p:spPr>
          </p:pic>
          <p:sp>
            <p:nvSpPr>
              <p:cNvPr id="14" name="椭圆 13">
                <a:extLst>
                  <a:ext uri="{FF2B5EF4-FFF2-40B4-BE49-F238E27FC236}">
                    <a16:creationId xmlns:a16="http://schemas.microsoft.com/office/drawing/2014/main" id="{85D76C61-3330-4FE6-A9D5-7B226C501386}"/>
                  </a:ext>
                </a:extLst>
              </p:cNvPr>
              <p:cNvSpPr/>
              <p:nvPr/>
            </p:nvSpPr>
            <p:spPr>
              <a:xfrm>
                <a:off x="4432358" y="2015179"/>
                <a:ext cx="1143099" cy="1143099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id="{CC878C98-3A55-4E4D-A2E0-F0E7062A1538}"/>
                </a:ext>
              </a:extLst>
            </p:cNvPr>
            <p:cNvCxnSpPr>
              <a:stCxn id="14" idx="1"/>
            </p:cNvCxnSpPr>
            <p:nvPr/>
          </p:nvCxnSpPr>
          <p:spPr>
            <a:xfrm flipH="1">
              <a:off x="4499992" y="2182582"/>
              <a:ext cx="99769" cy="2912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55">
              <a:extLst>
                <a:ext uri="{FF2B5EF4-FFF2-40B4-BE49-F238E27FC236}">
                  <a16:creationId xmlns:a16="http://schemas.microsoft.com/office/drawing/2014/main" id="{5E9ECE14-CF1C-47D8-A885-6FA3C6E9DB45}"/>
                </a:ext>
              </a:extLst>
            </p:cNvPr>
            <p:cNvCxnSpPr>
              <a:cxnSpLocks/>
              <a:endCxn id="14" idx="1"/>
            </p:cNvCxnSpPr>
            <p:nvPr/>
          </p:nvCxnSpPr>
          <p:spPr>
            <a:xfrm flipV="1">
              <a:off x="4599761" y="2182582"/>
              <a:ext cx="0" cy="10113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CD87A320-0563-4181-B5FD-AC2B1F52E801}"/>
                </a:ext>
              </a:extLst>
            </p:cNvPr>
            <p:cNvGrpSpPr/>
            <p:nvPr/>
          </p:nvGrpSpPr>
          <p:grpSpPr>
            <a:xfrm rot="6650612">
              <a:off x="5428109" y="2196627"/>
              <a:ext cx="99769" cy="101136"/>
              <a:chOff x="5371965" y="2182582"/>
              <a:chExt cx="99769" cy="101136"/>
            </a:xfrm>
          </p:grpSpPr>
          <p:cxnSp>
            <p:nvCxnSpPr>
              <p:cNvPr id="57" name="直接连接符 56">
                <a:extLst>
                  <a:ext uri="{FF2B5EF4-FFF2-40B4-BE49-F238E27FC236}">
                    <a16:creationId xmlns:a16="http://schemas.microsoft.com/office/drawing/2014/main" id="{D15A9B9C-259C-4312-8429-4D4004EC12E9}"/>
                  </a:ext>
                </a:extLst>
              </p:cNvPr>
              <p:cNvCxnSpPr/>
              <p:nvPr/>
            </p:nvCxnSpPr>
            <p:spPr>
              <a:xfrm flipH="1">
                <a:off x="5371965" y="2182582"/>
                <a:ext cx="99769" cy="2912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直接连接符 57">
                <a:extLst>
                  <a:ext uri="{FF2B5EF4-FFF2-40B4-BE49-F238E27FC236}">
                    <a16:creationId xmlns:a16="http://schemas.microsoft.com/office/drawing/2014/main" id="{84CC3387-CA7F-4529-9CC8-5246061D0B2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71734" y="2182582"/>
                <a:ext cx="0" cy="101136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9" name="组合 58">
              <a:extLst>
                <a:ext uri="{FF2B5EF4-FFF2-40B4-BE49-F238E27FC236}">
                  <a16:creationId xmlns:a16="http://schemas.microsoft.com/office/drawing/2014/main" id="{2E9334F5-4E1E-4E56-BCE4-B455CDED5C10}"/>
                </a:ext>
              </a:extLst>
            </p:cNvPr>
            <p:cNvGrpSpPr/>
            <p:nvPr/>
          </p:nvGrpSpPr>
          <p:grpSpPr>
            <a:xfrm rot="13136978">
              <a:off x="5111332" y="3088845"/>
              <a:ext cx="99769" cy="101136"/>
              <a:chOff x="5371965" y="2182582"/>
              <a:chExt cx="99769" cy="101136"/>
            </a:xfrm>
          </p:grpSpPr>
          <p:cxnSp>
            <p:nvCxnSpPr>
              <p:cNvPr id="60" name="直接连接符 59">
                <a:extLst>
                  <a:ext uri="{FF2B5EF4-FFF2-40B4-BE49-F238E27FC236}">
                    <a16:creationId xmlns:a16="http://schemas.microsoft.com/office/drawing/2014/main" id="{08E633BA-270F-41BA-B0C2-BECC53B58171}"/>
                  </a:ext>
                </a:extLst>
              </p:cNvPr>
              <p:cNvCxnSpPr/>
              <p:nvPr/>
            </p:nvCxnSpPr>
            <p:spPr>
              <a:xfrm flipH="1">
                <a:off x="5371965" y="2182582"/>
                <a:ext cx="99769" cy="2912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直接连接符 60">
                <a:extLst>
                  <a:ext uri="{FF2B5EF4-FFF2-40B4-BE49-F238E27FC236}">
                    <a16:creationId xmlns:a16="http://schemas.microsoft.com/office/drawing/2014/main" id="{54BFD015-DA92-4EB6-BA7E-DA96289FE9A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71734" y="2182582"/>
                <a:ext cx="0" cy="101136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组合 61">
              <a:extLst>
                <a:ext uri="{FF2B5EF4-FFF2-40B4-BE49-F238E27FC236}">
                  <a16:creationId xmlns:a16="http://schemas.microsoft.com/office/drawing/2014/main" id="{8846DFF9-220A-4734-A553-F26B70C2B5F8}"/>
                </a:ext>
              </a:extLst>
            </p:cNvPr>
            <p:cNvGrpSpPr/>
            <p:nvPr/>
          </p:nvGrpSpPr>
          <p:grpSpPr>
            <a:xfrm rot="13029914">
              <a:off x="5044296" y="3102261"/>
              <a:ext cx="99769" cy="101136"/>
              <a:chOff x="5371965" y="2182582"/>
              <a:chExt cx="99769" cy="101136"/>
            </a:xfrm>
          </p:grpSpPr>
          <p:cxnSp>
            <p:nvCxnSpPr>
              <p:cNvPr id="63" name="直接连接符 62">
                <a:extLst>
                  <a:ext uri="{FF2B5EF4-FFF2-40B4-BE49-F238E27FC236}">
                    <a16:creationId xmlns:a16="http://schemas.microsoft.com/office/drawing/2014/main" id="{E67F2645-6B7A-4C2D-A50D-B494BFF2B5FC}"/>
                  </a:ext>
                </a:extLst>
              </p:cNvPr>
              <p:cNvCxnSpPr/>
              <p:nvPr/>
            </p:nvCxnSpPr>
            <p:spPr>
              <a:xfrm flipH="1">
                <a:off x="5371965" y="2182582"/>
                <a:ext cx="99769" cy="2912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直接连接符 63">
                <a:extLst>
                  <a:ext uri="{FF2B5EF4-FFF2-40B4-BE49-F238E27FC236}">
                    <a16:creationId xmlns:a16="http://schemas.microsoft.com/office/drawing/2014/main" id="{8A5DC1BA-2169-4B37-9528-2B94A615395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71734" y="2182582"/>
                <a:ext cx="0" cy="101136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5" name="组合 64">
              <a:extLst>
                <a:ext uri="{FF2B5EF4-FFF2-40B4-BE49-F238E27FC236}">
                  <a16:creationId xmlns:a16="http://schemas.microsoft.com/office/drawing/2014/main" id="{14A6A55E-C1F5-480E-B5C5-C0697E85F147}"/>
                </a:ext>
              </a:extLst>
            </p:cNvPr>
            <p:cNvGrpSpPr/>
            <p:nvPr/>
          </p:nvGrpSpPr>
          <p:grpSpPr>
            <a:xfrm rot="604639">
              <a:off x="4540922" y="2138711"/>
              <a:ext cx="99769" cy="101136"/>
              <a:chOff x="5371965" y="2182582"/>
              <a:chExt cx="99769" cy="101136"/>
            </a:xfrm>
          </p:grpSpPr>
          <p:cxnSp>
            <p:nvCxnSpPr>
              <p:cNvPr id="66" name="直接连接符 65">
                <a:extLst>
                  <a:ext uri="{FF2B5EF4-FFF2-40B4-BE49-F238E27FC236}">
                    <a16:creationId xmlns:a16="http://schemas.microsoft.com/office/drawing/2014/main" id="{91810581-44D4-4339-8DAA-F5D0464082FC}"/>
                  </a:ext>
                </a:extLst>
              </p:cNvPr>
              <p:cNvCxnSpPr/>
              <p:nvPr/>
            </p:nvCxnSpPr>
            <p:spPr>
              <a:xfrm flipH="1">
                <a:off x="5371965" y="2182582"/>
                <a:ext cx="99769" cy="2912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直接连接符 66">
                <a:extLst>
                  <a:ext uri="{FF2B5EF4-FFF2-40B4-BE49-F238E27FC236}">
                    <a16:creationId xmlns:a16="http://schemas.microsoft.com/office/drawing/2014/main" id="{5C4A4297-8519-486E-B71C-0E362186816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71734" y="2182582"/>
                <a:ext cx="0" cy="101136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8" name="组合 67">
              <a:extLst>
                <a:ext uri="{FF2B5EF4-FFF2-40B4-BE49-F238E27FC236}">
                  <a16:creationId xmlns:a16="http://schemas.microsoft.com/office/drawing/2014/main" id="{8C2303B3-F611-430A-A99D-EC5FD7EE19CD}"/>
                </a:ext>
              </a:extLst>
            </p:cNvPr>
            <p:cNvGrpSpPr/>
            <p:nvPr/>
          </p:nvGrpSpPr>
          <p:grpSpPr>
            <a:xfrm rot="6650612">
              <a:off x="5457619" y="2241988"/>
              <a:ext cx="99769" cy="101136"/>
              <a:chOff x="5371965" y="2182582"/>
              <a:chExt cx="99769" cy="101136"/>
            </a:xfrm>
          </p:grpSpPr>
          <p:cxnSp>
            <p:nvCxnSpPr>
              <p:cNvPr id="69" name="直接连接符 68">
                <a:extLst>
                  <a:ext uri="{FF2B5EF4-FFF2-40B4-BE49-F238E27FC236}">
                    <a16:creationId xmlns:a16="http://schemas.microsoft.com/office/drawing/2014/main" id="{D05B7D31-7CE2-4DDA-ADB7-04EBC723A2CE}"/>
                  </a:ext>
                </a:extLst>
              </p:cNvPr>
              <p:cNvCxnSpPr/>
              <p:nvPr/>
            </p:nvCxnSpPr>
            <p:spPr>
              <a:xfrm flipH="1">
                <a:off x="5371965" y="2182582"/>
                <a:ext cx="99769" cy="2912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直接连接符 69">
                <a:extLst>
                  <a:ext uri="{FF2B5EF4-FFF2-40B4-BE49-F238E27FC236}">
                    <a16:creationId xmlns:a16="http://schemas.microsoft.com/office/drawing/2014/main" id="{5C642719-046B-4ACC-9F03-BB01DF445FD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71734" y="2182582"/>
                <a:ext cx="0" cy="101136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7" name="矩形: 圆角 46">
            <a:extLst>
              <a:ext uri="{FF2B5EF4-FFF2-40B4-BE49-F238E27FC236}">
                <a16:creationId xmlns:a16="http://schemas.microsoft.com/office/drawing/2014/main" id="{6F18E833-6361-4DA2-887A-0F1337E16B69}"/>
              </a:ext>
            </a:extLst>
          </p:cNvPr>
          <p:cNvSpPr/>
          <p:nvPr/>
        </p:nvSpPr>
        <p:spPr>
          <a:xfrm>
            <a:off x="3059812" y="3631113"/>
            <a:ext cx="1626714" cy="585389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0161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6418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4.32099E-6 L 0.03507 -0.44753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53" y="-2237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507 -0.44753 L 0.29375 -0.16944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934" y="1388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9375 -0.16944 L 0.03507 -0.44753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132" y="-100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507 -0.44753 L 2.5E-6 -4.32099E-6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59" y="177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47" grpId="1" animBg="1"/>
      <p:bldP spid="47" grpId="2" animBg="1"/>
      <p:bldP spid="47" grpId="3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7"/>
          <p:cNvSpPr txBox="1">
            <a:spLocks noChangeArrowheads="1"/>
          </p:cNvSpPr>
          <p:nvPr/>
        </p:nvSpPr>
        <p:spPr bwMode="auto">
          <a:xfrm>
            <a:off x="-180528" y="195486"/>
            <a:ext cx="9170084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45720" tIns="22860" rIns="45720" bIns="22860">
            <a:spAutoFit/>
          </a:bodyPr>
          <a:lstStyle/>
          <a:p>
            <a:pPr algn="ctr" defTabSz="1088232"/>
            <a:r>
              <a:rPr lang="zh-CN" altLang="en-US" sz="2400" spc="-150" dirty="0">
                <a:latin typeface="Open Sans" pitchFamily="34" charset="0"/>
                <a:ea typeface="Open Sans" pitchFamily="34" charset="0"/>
                <a:cs typeface="Open Sans" pitchFamily="34" charset="0"/>
              </a:rPr>
              <a:t>选题概要</a:t>
            </a:r>
            <a:endParaRPr lang="en-US" altLang="zh-CN" sz="2400" spc="-150" dirty="0"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DFD4E115-FFE5-4846-B6CD-CC8DF773DF22}"/>
              </a:ext>
            </a:extLst>
          </p:cNvPr>
          <p:cNvSpPr/>
          <p:nvPr/>
        </p:nvSpPr>
        <p:spPr>
          <a:xfrm>
            <a:off x="755576" y="843557"/>
            <a:ext cx="8587891" cy="53166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66700" algn="just">
              <a:lnSpc>
                <a:spcPct val="150000"/>
              </a:lnSpc>
              <a:spcAft>
                <a:spcPts val="0"/>
              </a:spcAft>
            </a:pPr>
            <a:r>
              <a:rPr lang="zh-CN" altLang="en-US" kern="100" dirty="0">
                <a:latin typeface="Times New Roman" panose="02020603050405020304" pitchFamily="18" charset="0"/>
              </a:rPr>
              <a:t>显示购买</a:t>
            </a:r>
            <a:r>
              <a:rPr lang="zh-CN" altLang="zh-CN" kern="100" dirty="0">
                <a:latin typeface="Times New Roman" panose="02020603050405020304" pitchFamily="18" charset="0"/>
              </a:rPr>
              <a:t>商品的单价和数量；</a:t>
            </a:r>
            <a:endParaRPr lang="en-US" altLang="zh-CN" kern="100" dirty="0">
              <a:latin typeface="Times New Roman" panose="02020603050405020304" pitchFamily="18" charset="0"/>
            </a:endParaRPr>
          </a:p>
          <a:p>
            <a:pPr indent="266700"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1400" kern="100" dirty="0">
                <a:latin typeface="Times New Roman" panose="02020603050405020304" pitchFamily="18" charset="0"/>
              </a:rPr>
              <a:t>					</a:t>
            </a:r>
          </a:p>
          <a:p>
            <a:pPr indent="266700"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kern="100" dirty="0">
                <a:latin typeface="Times New Roman" panose="02020603050405020304" pitchFamily="18" charset="0"/>
              </a:rPr>
              <a:t>   	     </a:t>
            </a:r>
            <a:r>
              <a:rPr lang="zh-CN" altLang="zh-CN" kern="100" dirty="0">
                <a:latin typeface="Times New Roman" panose="02020603050405020304" pitchFamily="18" charset="0"/>
              </a:rPr>
              <a:t>删除商品；</a:t>
            </a:r>
            <a:endParaRPr lang="zh-CN" altLang="zh-CN" sz="1400" kern="100" dirty="0">
              <a:latin typeface="Times New Roman" panose="02020603050405020304" pitchFamily="18" charset="0"/>
            </a:endParaRPr>
          </a:p>
          <a:p>
            <a:pPr indent="266700" algn="just">
              <a:lnSpc>
                <a:spcPct val="150000"/>
              </a:lnSpc>
              <a:spcAft>
                <a:spcPts val="0"/>
              </a:spcAft>
            </a:pPr>
            <a:endParaRPr lang="en-US" altLang="zh-CN" kern="100" dirty="0">
              <a:latin typeface="Times New Roman" panose="02020603050405020304" pitchFamily="18" charset="0"/>
            </a:endParaRPr>
          </a:p>
          <a:p>
            <a:pPr indent="266700"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kern="100" dirty="0">
                <a:latin typeface="Times New Roman" panose="02020603050405020304" pitchFamily="18" charset="0"/>
              </a:rPr>
              <a:t>		   </a:t>
            </a:r>
            <a:r>
              <a:rPr lang="zh-CN" altLang="en-US" kern="100" dirty="0">
                <a:latin typeface="Times New Roman" panose="02020603050405020304" pitchFamily="18" charset="0"/>
              </a:rPr>
              <a:t>打印</a:t>
            </a:r>
            <a:r>
              <a:rPr lang="zh-CN" altLang="zh-CN" kern="100" dirty="0">
                <a:latin typeface="Times New Roman" panose="02020603050405020304" pitchFamily="18" charset="0"/>
              </a:rPr>
              <a:t>单价、数量，总共的花费；</a:t>
            </a:r>
            <a:endParaRPr lang="en-US" altLang="zh-CN" kern="100" dirty="0">
              <a:latin typeface="Times New Roman" panose="02020603050405020304" pitchFamily="18" charset="0"/>
            </a:endParaRPr>
          </a:p>
          <a:p>
            <a:pPr indent="266700" algn="just">
              <a:lnSpc>
                <a:spcPct val="150000"/>
              </a:lnSpc>
              <a:spcAft>
                <a:spcPts val="0"/>
              </a:spcAft>
            </a:pPr>
            <a:endParaRPr lang="en-US" altLang="zh-CN" kern="100" dirty="0">
              <a:latin typeface="Times New Roman" panose="02020603050405020304" pitchFamily="18" charset="0"/>
            </a:endParaRPr>
          </a:p>
          <a:p>
            <a:pPr indent="266700"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kern="100" dirty="0">
                <a:latin typeface="Times New Roman" panose="02020603050405020304" pitchFamily="18" charset="0"/>
              </a:rPr>
              <a:t>			  </a:t>
            </a:r>
            <a:r>
              <a:rPr lang="zh-CN" altLang="zh-CN" kern="100" dirty="0">
                <a:latin typeface="Times New Roman" panose="02020603050405020304" pitchFamily="18" charset="0"/>
              </a:rPr>
              <a:t>优惠活动，折扣价或满减</a:t>
            </a:r>
            <a:endParaRPr lang="en-US" altLang="zh-CN" kern="100" dirty="0">
              <a:latin typeface="Times New Roman" panose="02020603050405020304" pitchFamily="18" charset="0"/>
            </a:endParaRPr>
          </a:p>
          <a:p>
            <a:pPr indent="266700" algn="just">
              <a:lnSpc>
                <a:spcPct val="150000"/>
              </a:lnSpc>
              <a:spcAft>
                <a:spcPts val="0"/>
              </a:spcAft>
            </a:pPr>
            <a:endParaRPr lang="en-US" altLang="zh-CN" kern="100" dirty="0">
              <a:latin typeface="Times New Roman" panose="02020603050405020304" pitchFamily="18" charset="0"/>
            </a:endParaRPr>
          </a:p>
          <a:p>
            <a:pPr indent="266700"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kern="100" dirty="0">
                <a:latin typeface="Times New Roman" panose="02020603050405020304" pitchFamily="18" charset="0"/>
              </a:rPr>
              <a:t>				</a:t>
            </a:r>
            <a:r>
              <a:rPr lang="zh-CN" altLang="zh-CN" kern="100" dirty="0">
                <a:latin typeface="Times New Roman" panose="02020603050405020304" pitchFamily="18" charset="0"/>
              </a:rPr>
              <a:t>可选功能，各种商品的打折力度不同。</a:t>
            </a:r>
            <a:endParaRPr lang="en-US" altLang="zh-CN" kern="100" dirty="0">
              <a:latin typeface="Times New Roman" panose="02020603050405020304" pitchFamily="18" charset="0"/>
            </a:endParaRPr>
          </a:p>
          <a:p>
            <a:pPr indent="266700" algn="just">
              <a:lnSpc>
                <a:spcPct val="150000"/>
              </a:lnSpc>
              <a:spcAft>
                <a:spcPts val="0"/>
              </a:spcAft>
            </a:pPr>
            <a:endParaRPr lang="en-US" altLang="zh-CN" sz="1400" kern="100" dirty="0">
              <a:latin typeface="Times New Roman" panose="02020603050405020304" pitchFamily="18" charset="0"/>
            </a:endParaRPr>
          </a:p>
          <a:p>
            <a:pPr indent="266700" algn="just">
              <a:lnSpc>
                <a:spcPct val="150000"/>
              </a:lnSpc>
              <a:spcAft>
                <a:spcPts val="0"/>
              </a:spcAft>
            </a:pPr>
            <a:endParaRPr lang="en-US" altLang="zh-CN" sz="1400" kern="100" dirty="0">
              <a:latin typeface="Times New Roman" panose="02020603050405020304" pitchFamily="18" charset="0"/>
            </a:endParaRPr>
          </a:p>
          <a:p>
            <a:pPr indent="266700" algn="just">
              <a:lnSpc>
                <a:spcPct val="150000"/>
              </a:lnSpc>
              <a:spcAft>
                <a:spcPts val="0"/>
              </a:spcAft>
            </a:pPr>
            <a:endParaRPr lang="en-US" altLang="zh-CN" sz="1400" kern="100" dirty="0">
              <a:latin typeface="Times New Roman" panose="02020603050405020304" pitchFamily="18" charset="0"/>
            </a:endParaRPr>
          </a:p>
          <a:p>
            <a:pPr indent="266700" algn="just">
              <a:lnSpc>
                <a:spcPct val="150000"/>
              </a:lnSpc>
              <a:spcAft>
                <a:spcPts val="0"/>
              </a:spcAft>
            </a:pPr>
            <a:endParaRPr lang="en-US" altLang="zh-CN" sz="1400" kern="100" dirty="0">
              <a:latin typeface="Times New Roman" panose="02020603050405020304" pitchFamily="18" charset="0"/>
            </a:endParaRPr>
          </a:p>
          <a:p>
            <a:pPr indent="266700" algn="just">
              <a:lnSpc>
                <a:spcPct val="150000"/>
              </a:lnSpc>
              <a:spcAft>
                <a:spcPts val="0"/>
              </a:spcAft>
            </a:pPr>
            <a:endParaRPr lang="zh-CN" altLang="zh-CN" sz="1400" kern="100" dirty="0">
              <a:latin typeface="Times New Roman" panose="02020603050405020304" pitchFamily="18" charset="0"/>
            </a:endParaRPr>
          </a:p>
        </p:txBody>
      </p:sp>
      <p:cxnSp>
        <p:nvCxnSpPr>
          <p:cNvPr id="12" name="Straight Arrow Connector 6">
            <a:extLst>
              <a:ext uri="{FF2B5EF4-FFF2-40B4-BE49-F238E27FC236}">
                <a16:creationId xmlns:a16="http://schemas.microsoft.com/office/drawing/2014/main" id="{C16D443C-26F2-4822-BB26-D4CABBB648A2}"/>
              </a:ext>
            </a:extLst>
          </p:cNvPr>
          <p:cNvCxnSpPr>
            <a:cxnSpLocks/>
          </p:cNvCxnSpPr>
          <p:nvPr/>
        </p:nvCxnSpPr>
        <p:spPr>
          <a:xfrm>
            <a:off x="611560" y="1059580"/>
            <a:ext cx="3168352" cy="3260875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7">
            <a:extLst>
              <a:ext uri="{FF2B5EF4-FFF2-40B4-BE49-F238E27FC236}">
                <a16:creationId xmlns:a16="http://schemas.microsoft.com/office/drawing/2014/main" id="{CC2BAE26-0A0C-4F89-A278-FDDA1A52CF79}"/>
              </a:ext>
            </a:extLst>
          </p:cNvPr>
          <p:cNvSpPr/>
          <p:nvPr/>
        </p:nvSpPr>
        <p:spPr>
          <a:xfrm>
            <a:off x="495312" y="943332"/>
            <a:ext cx="232495" cy="23249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8">
            <a:extLst>
              <a:ext uri="{FF2B5EF4-FFF2-40B4-BE49-F238E27FC236}">
                <a16:creationId xmlns:a16="http://schemas.microsoft.com/office/drawing/2014/main" id="{194DB553-C8CD-4D3A-8BA8-2686C63CA5B2}"/>
              </a:ext>
            </a:extLst>
          </p:cNvPr>
          <p:cNvSpPr/>
          <p:nvPr/>
        </p:nvSpPr>
        <p:spPr>
          <a:xfrm>
            <a:off x="1259632" y="1707654"/>
            <a:ext cx="232495" cy="23249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9">
            <a:extLst>
              <a:ext uri="{FF2B5EF4-FFF2-40B4-BE49-F238E27FC236}">
                <a16:creationId xmlns:a16="http://schemas.microsoft.com/office/drawing/2014/main" id="{AACE323D-700C-4CFC-A7DE-51E95A7AE803}"/>
              </a:ext>
            </a:extLst>
          </p:cNvPr>
          <p:cNvSpPr/>
          <p:nvPr/>
        </p:nvSpPr>
        <p:spPr>
          <a:xfrm>
            <a:off x="2079488" y="2581977"/>
            <a:ext cx="232495" cy="23249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0">
            <a:extLst>
              <a:ext uri="{FF2B5EF4-FFF2-40B4-BE49-F238E27FC236}">
                <a16:creationId xmlns:a16="http://schemas.microsoft.com/office/drawing/2014/main" id="{42868C4B-C6FD-464B-8D93-572A3E961869}"/>
              </a:ext>
            </a:extLst>
          </p:cNvPr>
          <p:cNvSpPr/>
          <p:nvPr/>
        </p:nvSpPr>
        <p:spPr>
          <a:xfrm>
            <a:off x="2843808" y="3385633"/>
            <a:ext cx="232495" cy="23249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1">
            <a:extLst>
              <a:ext uri="{FF2B5EF4-FFF2-40B4-BE49-F238E27FC236}">
                <a16:creationId xmlns:a16="http://schemas.microsoft.com/office/drawing/2014/main" id="{009F7F9A-1D34-435B-84EF-88B6F1E687F6}"/>
              </a:ext>
            </a:extLst>
          </p:cNvPr>
          <p:cNvSpPr/>
          <p:nvPr/>
        </p:nvSpPr>
        <p:spPr>
          <a:xfrm>
            <a:off x="3661975" y="4183695"/>
            <a:ext cx="232495" cy="23249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9B9F3AA6-7882-4285-88A0-53A30D1AC94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7712" y="76333"/>
            <a:ext cx="505966" cy="505966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D59CC343-846E-4E6A-82CE-7733D1D3DD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487067" y="2569327"/>
            <a:ext cx="5149042" cy="2574173"/>
          </a:xfrm>
          <a:prstGeom prst="rect">
            <a:avLst/>
          </a:prstGeom>
        </p:spPr>
      </p:pic>
      <p:sp>
        <p:nvSpPr>
          <p:cNvPr id="14" name="Text Box 7">
            <a:extLst>
              <a:ext uri="{FF2B5EF4-FFF2-40B4-BE49-F238E27FC236}">
                <a16:creationId xmlns:a16="http://schemas.microsoft.com/office/drawing/2014/main" id="{B98B4159-9AA1-4BDC-BE3C-F5F43DC55D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3708920" y="451103"/>
            <a:ext cx="9170084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45720" tIns="22860" rIns="45720" bIns="22860">
            <a:spAutoFit/>
          </a:bodyPr>
          <a:lstStyle/>
          <a:p>
            <a:pPr algn="ctr" defTabSz="1088232"/>
            <a:r>
              <a:rPr lang="en-US" altLang="zh-CN" sz="2400" spc="-150" dirty="0">
                <a:latin typeface="Open Sans" pitchFamily="34" charset="0"/>
                <a:ea typeface="Open Sans" pitchFamily="34" charset="0"/>
                <a:cs typeface="Open Sans" pitchFamily="34" charset="0"/>
              </a:rPr>
              <a:t>4</a:t>
            </a:r>
            <a:r>
              <a:rPr lang="en-US" altLang="zh-CN" sz="2400" spc="-150" baseline="30000" dirty="0">
                <a:latin typeface="Open Sans" pitchFamily="34" charset="0"/>
                <a:ea typeface="Open Sans" pitchFamily="34" charset="0"/>
                <a:cs typeface="Open Sans" pitchFamily="34" charset="0"/>
              </a:rPr>
              <a:t>th</a:t>
            </a:r>
            <a:r>
              <a:rPr lang="zh-CN" altLang="en-US" sz="2400" spc="-150" baseline="30000" dirty="0">
                <a:latin typeface="Open Sans" pitchFamily="34" charset="0"/>
                <a:ea typeface="Open Sans" pitchFamily="34" charset="0"/>
                <a:cs typeface="Open Sans" pitchFamily="34" charset="0"/>
              </a:rPr>
              <a:t> 收银软件</a:t>
            </a:r>
            <a:endParaRPr lang="en-US" altLang="zh-CN" sz="2400" spc="-150" dirty="0"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0638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75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250"/>
                            </p:stCondLst>
                            <p:childTnLst>
                              <p:par>
                                <p:cTn id="3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 animBg="1"/>
      <p:bldP spid="16" grpId="0" animBg="1"/>
      <p:bldP spid="17" grpId="0" animBg="1"/>
      <p:bldP spid="1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7"/>
          <p:cNvSpPr txBox="1">
            <a:spLocks noChangeArrowheads="1"/>
          </p:cNvSpPr>
          <p:nvPr/>
        </p:nvSpPr>
        <p:spPr bwMode="auto">
          <a:xfrm>
            <a:off x="-180528" y="195486"/>
            <a:ext cx="9170084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45720" tIns="22860" rIns="45720" bIns="22860">
            <a:spAutoFit/>
          </a:bodyPr>
          <a:lstStyle/>
          <a:p>
            <a:pPr algn="ctr" defTabSz="1088232"/>
            <a:r>
              <a:rPr lang="zh-CN" altLang="en-US" sz="2400" spc="-150" dirty="0">
                <a:latin typeface="Open Sans" pitchFamily="34" charset="0"/>
                <a:ea typeface="Open Sans" pitchFamily="34" charset="0"/>
                <a:cs typeface="Open Sans" pitchFamily="34" charset="0"/>
              </a:rPr>
              <a:t>软件概要</a:t>
            </a:r>
            <a:endParaRPr lang="en-US" altLang="zh-CN" sz="2400" spc="-150" dirty="0"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cxnSp>
        <p:nvCxnSpPr>
          <p:cNvPr id="107" name="Straight Arrow Connector 6">
            <a:extLst>
              <a:ext uri="{FF2B5EF4-FFF2-40B4-BE49-F238E27FC236}">
                <a16:creationId xmlns:a16="http://schemas.microsoft.com/office/drawing/2014/main" id="{C9A9682C-AD58-4EE9-87FB-421CE606FD52}"/>
              </a:ext>
            </a:extLst>
          </p:cNvPr>
          <p:cNvCxnSpPr/>
          <p:nvPr/>
        </p:nvCxnSpPr>
        <p:spPr>
          <a:xfrm flipV="1">
            <a:off x="4788024" y="887560"/>
            <a:ext cx="0" cy="409575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Oval 7">
            <a:extLst>
              <a:ext uri="{FF2B5EF4-FFF2-40B4-BE49-F238E27FC236}">
                <a16:creationId xmlns:a16="http://schemas.microsoft.com/office/drawing/2014/main" id="{7E27996B-9CB1-449B-8B15-4448C3D62A39}"/>
              </a:ext>
            </a:extLst>
          </p:cNvPr>
          <p:cNvSpPr/>
          <p:nvPr/>
        </p:nvSpPr>
        <p:spPr>
          <a:xfrm>
            <a:off x="4671775" y="1100423"/>
            <a:ext cx="144000" cy="144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8">
            <a:extLst>
              <a:ext uri="{FF2B5EF4-FFF2-40B4-BE49-F238E27FC236}">
                <a16:creationId xmlns:a16="http://schemas.microsoft.com/office/drawing/2014/main" id="{51A30917-71A4-449C-9CE4-80DD37D82EB3}"/>
              </a:ext>
            </a:extLst>
          </p:cNvPr>
          <p:cNvSpPr/>
          <p:nvPr/>
        </p:nvSpPr>
        <p:spPr>
          <a:xfrm>
            <a:off x="4780557" y="2266466"/>
            <a:ext cx="144000" cy="144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9">
            <a:extLst>
              <a:ext uri="{FF2B5EF4-FFF2-40B4-BE49-F238E27FC236}">
                <a16:creationId xmlns:a16="http://schemas.microsoft.com/office/drawing/2014/main" id="{529DD6B7-CDD5-4684-A253-58367CA55991}"/>
              </a:ext>
            </a:extLst>
          </p:cNvPr>
          <p:cNvSpPr/>
          <p:nvPr/>
        </p:nvSpPr>
        <p:spPr>
          <a:xfrm>
            <a:off x="4669214" y="2696552"/>
            <a:ext cx="144000" cy="144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0">
            <a:extLst>
              <a:ext uri="{FF2B5EF4-FFF2-40B4-BE49-F238E27FC236}">
                <a16:creationId xmlns:a16="http://schemas.microsoft.com/office/drawing/2014/main" id="{83666B86-9AB8-4272-BAB5-C80B0C8DEBCD}"/>
              </a:ext>
            </a:extLst>
          </p:cNvPr>
          <p:cNvSpPr/>
          <p:nvPr/>
        </p:nvSpPr>
        <p:spPr>
          <a:xfrm>
            <a:off x="4792987" y="3112210"/>
            <a:ext cx="144000" cy="144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">
            <a:extLst>
              <a:ext uri="{FF2B5EF4-FFF2-40B4-BE49-F238E27FC236}">
                <a16:creationId xmlns:a16="http://schemas.microsoft.com/office/drawing/2014/main" id="{F08D3592-02B6-41AD-8580-3462BDCF246B}"/>
              </a:ext>
            </a:extLst>
          </p:cNvPr>
          <p:cNvSpPr/>
          <p:nvPr/>
        </p:nvSpPr>
        <p:spPr>
          <a:xfrm>
            <a:off x="4671776" y="3521304"/>
            <a:ext cx="144000" cy="144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7" name="Elbow Connector 2">
            <a:extLst>
              <a:ext uri="{FF2B5EF4-FFF2-40B4-BE49-F238E27FC236}">
                <a16:creationId xmlns:a16="http://schemas.microsoft.com/office/drawing/2014/main" id="{5039B551-E27D-408D-8EA0-65CE0E4278C1}"/>
              </a:ext>
            </a:extLst>
          </p:cNvPr>
          <p:cNvCxnSpPr>
            <a:cxnSpLocks/>
            <a:stCxn id="108" idx="2"/>
          </p:cNvCxnSpPr>
          <p:nvPr/>
        </p:nvCxnSpPr>
        <p:spPr>
          <a:xfrm rot="10800000" flipV="1">
            <a:off x="389535" y="1172423"/>
            <a:ext cx="4282240" cy="355920"/>
          </a:xfrm>
          <a:prstGeom prst="bentConnector3">
            <a:avLst>
              <a:gd name="adj1" fmla="val 14137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Elbow Connector 61">
            <a:extLst>
              <a:ext uri="{FF2B5EF4-FFF2-40B4-BE49-F238E27FC236}">
                <a16:creationId xmlns:a16="http://schemas.microsoft.com/office/drawing/2014/main" id="{5D441E43-42C4-4CB2-B964-CA47EE9C7403}"/>
              </a:ext>
            </a:extLst>
          </p:cNvPr>
          <p:cNvCxnSpPr>
            <a:cxnSpLocks/>
            <a:stCxn id="110" idx="2"/>
          </p:cNvCxnSpPr>
          <p:nvPr/>
        </p:nvCxnSpPr>
        <p:spPr>
          <a:xfrm rot="10800000" flipV="1">
            <a:off x="389530" y="2768552"/>
            <a:ext cx="4279685" cy="285154"/>
          </a:xfrm>
          <a:prstGeom prst="bentConnector3">
            <a:avLst>
              <a:gd name="adj1" fmla="val 12746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Elbow Connector 68">
            <a:extLst>
              <a:ext uri="{FF2B5EF4-FFF2-40B4-BE49-F238E27FC236}">
                <a16:creationId xmlns:a16="http://schemas.microsoft.com/office/drawing/2014/main" id="{CF49B78A-D71B-4881-8EB7-16C06F0257EB}"/>
              </a:ext>
            </a:extLst>
          </p:cNvPr>
          <p:cNvCxnSpPr>
            <a:cxnSpLocks/>
            <a:stCxn id="112" idx="2"/>
          </p:cNvCxnSpPr>
          <p:nvPr/>
        </p:nvCxnSpPr>
        <p:spPr>
          <a:xfrm rot="10800000" flipV="1">
            <a:off x="628452" y="3593304"/>
            <a:ext cx="4043324" cy="384552"/>
          </a:xfrm>
          <a:prstGeom prst="bentConnector3">
            <a:avLst>
              <a:gd name="adj1" fmla="val 13468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6" name="组合 245">
            <a:extLst>
              <a:ext uri="{FF2B5EF4-FFF2-40B4-BE49-F238E27FC236}">
                <a16:creationId xmlns:a16="http://schemas.microsoft.com/office/drawing/2014/main" id="{D23A090D-D81D-44F6-94EE-FF921E6860B4}"/>
              </a:ext>
            </a:extLst>
          </p:cNvPr>
          <p:cNvGrpSpPr/>
          <p:nvPr/>
        </p:nvGrpSpPr>
        <p:grpSpPr>
          <a:xfrm>
            <a:off x="3809342" y="1554300"/>
            <a:ext cx="1844514" cy="477870"/>
            <a:chOff x="389517" y="677805"/>
            <a:chExt cx="1844514" cy="477870"/>
          </a:xfrm>
        </p:grpSpPr>
        <p:sp>
          <p:nvSpPr>
            <p:cNvPr id="148" name="Text Box 10">
              <a:extLst>
                <a:ext uri="{FF2B5EF4-FFF2-40B4-BE49-F238E27FC236}">
                  <a16:creationId xmlns:a16="http://schemas.microsoft.com/office/drawing/2014/main" id="{77CCDB86-1056-44C0-9EEE-0B4B5B5BF7D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05122" y="739768"/>
              <a:ext cx="1328909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45720" tIns="22860" rIns="45720" bIns="22860">
              <a:spAutoFit/>
            </a:bodyPr>
            <a:lstStyle/>
            <a:p>
              <a:pPr defTabSz="1088232"/>
              <a:r>
                <a:rPr lang="zh-CN" altLang="en-US" sz="2000" b="1" dirty="0">
                  <a:latin typeface="Open Sans" pitchFamily="34" charset="0"/>
                  <a:ea typeface="Open Sans" pitchFamily="34" charset="0"/>
                  <a:cs typeface="Open Sans" pitchFamily="34" charset="0"/>
                </a:rPr>
                <a:t>用户</a:t>
              </a:r>
              <a:endParaRPr lang="en-US" altLang="zh-CN" sz="2000" b="1" dirty="0">
                <a:latin typeface="Open Sans" pitchFamily="34" charset="0"/>
                <a:ea typeface="Open Sans" pitchFamily="34" charset="0"/>
                <a:cs typeface="Open Sans" pitchFamily="34" charset="0"/>
              </a:endParaRPr>
            </a:p>
          </p:txBody>
        </p:sp>
        <p:pic>
          <p:nvPicPr>
            <p:cNvPr id="162" name="图片 161">
              <a:extLst>
                <a:ext uri="{FF2B5EF4-FFF2-40B4-BE49-F238E27FC236}">
                  <a16:creationId xmlns:a16="http://schemas.microsoft.com/office/drawing/2014/main" id="{48D62DCF-C5D6-41A1-B222-28FB6E139DC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517" y="677805"/>
              <a:ext cx="477870" cy="477870"/>
            </a:xfrm>
            <a:prstGeom prst="rect">
              <a:avLst/>
            </a:prstGeom>
          </p:spPr>
        </p:pic>
      </p:grpSp>
      <p:grpSp>
        <p:nvGrpSpPr>
          <p:cNvPr id="247" name="组合 246">
            <a:extLst>
              <a:ext uri="{FF2B5EF4-FFF2-40B4-BE49-F238E27FC236}">
                <a16:creationId xmlns:a16="http://schemas.microsoft.com/office/drawing/2014/main" id="{17847C9A-4A39-4B0F-8205-09832BF5226F}"/>
              </a:ext>
            </a:extLst>
          </p:cNvPr>
          <p:cNvGrpSpPr/>
          <p:nvPr/>
        </p:nvGrpSpPr>
        <p:grpSpPr>
          <a:xfrm>
            <a:off x="3834315" y="2471244"/>
            <a:ext cx="1844514" cy="477870"/>
            <a:chOff x="5161595" y="718349"/>
            <a:chExt cx="1844514" cy="477870"/>
          </a:xfrm>
        </p:grpSpPr>
        <p:sp>
          <p:nvSpPr>
            <p:cNvPr id="163" name="Text Box 10">
              <a:extLst>
                <a:ext uri="{FF2B5EF4-FFF2-40B4-BE49-F238E27FC236}">
                  <a16:creationId xmlns:a16="http://schemas.microsoft.com/office/drawing/2014/main" id="{2388460B-9A07-4D65-A777-B845DDBF6EC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77200" y="780312"/>
              <a:ext cx="1328909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45720" tIns="22860" rIns="45720" bIns="22860">
              <a:spAutoFit/>
            </a:bodyPr>
            <a:lstStyle/>
            <a:p>
              <a:pPr defTabSz="1088232"/>
              <a:r>
                <a:rPr lang="zh-CN" altLang="en-US" sz="2000" b="1" dirty="0">
                  <a:latin typeface="Open Sans" pitchFamily="34" charset="0"/>
                  <a:ea typeface="Open Sans" pitchFamily="34" charset="0"/>
                  <a:cs typeface="Open Sans" pitchFamily="34" charset="0"/>
                </a:rPr>
                <a:t>管理</a:t>
              </a:r>
              <a:endParaRPr lang="en-US" altLang="zh-CN" sz="2000" b="1" dirty="0">
                <a:latin typeface="Open Sans" pitchFamily="34" charset="0"/>
                <a:ea typeface="Open Sans" pitchFamily="34" charset="0"/>
                <a:cs typeface="Open Sans" pitchFamily="34" charset="0"/>
              </a:endParaRPr>
            </a:p>
          </p:txBody>
        </p:sp>
        <p:pic>
          <p:nvPicPr>
            <p:cNvPr id="164" name="图片 163">
              <a:extLst>
                <a:ext uri="{FF2B5EF4-FFF2-40B4-BE49-F238E27FC236}">
                  <a16:creationId xmlns:a16="http://schemas.microsoft.com/office/drawing/2014/main" id="{A2349850-B71F-4C21-98F4-F73CE90FDC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61595" y="718349"/>
              <a:ext cx="477870" cy="477870"/>
            </a:xfrm>
            <a:prstGeom prst="rect">
              <a:avLst/>
            </a:prstGeom>
          </p:spPr>
        </p:pic>
      </p:grpSp>
      <p:sp>
        <p:nvSpPr>
          <p:cNvPr id="166" name="Text Box 10">
            <a:extLst>
              <a:ext uri="{FF2B5EF4-FFF2-40B4-BE49-F238E27FC236}">
                <a16:creationId xmlns:a16="http://schemas.microsoft.com/office/drawing/2014/main" id="{04FA822E-7E56-48A5-B678-20C7E82047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62733" y="1073142"/>
            <a:ext cx="2416180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45720" tIns="22860" rIns="45720" bIns="22860">
            <a:spAutoFit/>
          </a:bodyPr>
          <a:lstStyle/>
          <a:p>
            <a:pPr defTabSz="1088232"/>
            <a:r>
              <a:rPr lang="zh-CN" altLang="en-US" dirty="0">
                <a:latin typeface="Open Sans" pitchFamily="34" charset="0"/>
                <a:ea typeface="Open Sans" pitchFamily="34" charset="0"/>
                <a:cs typeface="Open Sans" pitchFamily="34" charset="0"/>
              </a:rPr>
              <a:t>给出商品名称和价格</a:t>
            </a:r>
            <a:endParaRPr lang="en-US" altLang="zh-CN" dirty="0"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167" name="Text Box 10">
            <a:extLst>
              <a:ext uri="{FF2B5EF4-FFF2-40B4-BE49-F238E27FC236}">
                <a16:creationId xmlns:a16="http://schemas.microsoft.com/office/drawing/2014/main" id="{3DDD567E-F7C7-4392-81E4-1B537BD0F6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83574" y="3424287"/>
            <a:ext cx="2343293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45720" tIns="22860" rIns="45720" bIns="22860">
            <a:spAutoFit/>
          </a:bodyPr>
          <a:lstStyle/>
          <a:p>
            <a:pPr defTabSz="1088232"/>
            <a:r>
              <a:rPr lang="zh-CN" altLang="en-US" dirty="0">
                <a:latin typeface="Open Sans" pitchFamily="34" charset="0"/>
                <a:ea typeface="Open Sans" pitchFamily="34" charset="0"/>
                <a:cs typeface="Open Sans" pitchFamily="34" charset="0"/>
              </a:rPr>
              <a:t>选择折扣或满减</a:t>
            </a:r>
            <a:endParaRPr lang="en-US" altLang="zh-CN" dirty="0"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168" name="Text Box 10">
            <a:extLst>
              <a:ext uri="{FF2B5EF4-FFF2-40B4-BE49-F238E27FC236}">
                <a16:creationId xmlns:a16="http://schemas.microsoft.com/office/drawing/2014/main" id="{3C4BE4FC-CE54-47CF-885A-D5F1714DAA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8451" y="4129492"/>
            <a:ext cx="4406006" cy="7540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45720" tIns="22860" rIns="45720" bIns="22860">
            <a:spAutoFit/>
          </a:bodyPr>
          <a:lstStyle/>
          <a:p>
            <a:pPr defTabSz="1088232"/>
            <a:r>
              <a:rPr lang="en-US" altLang="zh-CN" dirty="0">
                <a:latin typeface="Open Sans" pitchFamily="34" charset="0"/>
                <a:ea typeface="Open Sans" pitchFamily="34" charset="0"/>
                <a:cs typeface="Open Sans" pitchFamily="34" charset="0"/>
              </a:rPr>
              <a:t>		</a:t>
            </a:r>
            <a:r>
              <a:rPr lang="zh-CN" altLang="en-US" dirty="0">
                <a:latin typeface="Open Sans" pitchFamily="34" charset="0"/>
                <a:ea typeface="Open Sans" pitchFamily="34" charset="0"/>
                <a:cs typeface="Open Sans" pitchFamily="34" charset="0"/>
              </a:rPr>
              <a:t>打印清单</a:t>
            </a:r>
            <a:endParaRPr lang="en-US" altLang="zh-CN" dirty="0">
              <a:latin typeface="Open Sans" pitchFamily="34" charset="0"/>
              <a:ea typeface="Open Sans" pitchFamily="34" charset="0"/>
              <a:cs typeface="Open Sans" pitchFamily="34" charset="0"/>
            </a:endParaRPr>
          </a:p>
          <a:p>
            <a:pPr defTabSz="1088232"/>
            <a:endParaRPr lang="en-US" altLang="zh-CN" sz="1400" dirty="0">
              <a:latin typeface="Open Sans" pitchFamily="34" charset="0"/>
              <a:ea typeface="Open Sans" pitchFamily="34" charset="0"/>
              <a:cs typeface="Open Sans" pitchFamily="34" charset="0"/>
            </a:endParaRPr>
          </a:p>
          <a:p>
            <a:pPr defTabSz="1088232"/>
            <a:r>
              <a:rPr lang="zh-CN" altLang="en-US" sz="1400" dirty="0">
                <a:latin typeface="Open Sans" pitchFamily="34" charset="0"/>
                <a:ea typeface="Open Sans" pitchFamily="34" charset="0"/>
                <a:cs typeface="Open Sans" pitchFamily="34" charset="0"/>
              </a:rPr>
              <a:t>（时间，消费列表，所选折扣，先后价格）</a:t>
            </a:r>
            <a:endParaRPr lang="en-US" altLang="zh-CN" dirty="0"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cxnSp>
        <p:nvCxnSpPr>
          <p:cNvPr id="169" name="Elbow Connector 2">
            <a:extLst>
              <a:ext uri="{FF2B5EF4-FFF2-40B4-BE49-F238E27FC236}">
                <a16:creationId xmlns:a16="http://schemas.microsoft.com/office/drawing/2014/main" id="{0E577FD3-B7AB-485B-B1A2-7104A759A5F1}"/>
              </a:ext>
            </a:extLst>
          </p:cNvPr>
          <p:cNvCxnSpPr>
            <a:cxnSpLocks/>
            <a:stCxn id="174" idx="6"/>
          </p:cNvCxnSpPr>
          <p:nvPr/>
        </p:nvCxnSpPr>
        <p:spPr>
          <a:xfrm flipH="1">
            <a:off x="837376" y="1941017"/>
            <a:ext cx="3978400" cy="242579"/>
          </a:xfrm>
          <a:prstGeom prst="bentConnector3">
            <a:avLst>
              <a:gd name="adj1" fmla="val 18417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Text Box 10">
            <a:extLst>
              <a:ext uri="{FF2B5EF4-FFF2-40B4-BE49-F238E27FC236}">
                <a16:creationId xmlns:a16="http://schemas.microsoft.com/office/drawing/2014/main" id="{69A75713-60BF-4805-997E-2CA49927FC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82026" y="1757681"/>
            <a:ext cx="2416180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45720" tIns="22860" rIns="45720" bIns="22860">
            <a:spAutoFit/>
          </a:bodyPr>
          <a:lstStyle/>
          <a:p>
            <a:pPr defTabSz="1088232"/>
            <a:r>
              <a:rPr lang="zh-CN" altLang="en-US" dirty="0">
                <a:latin typeface="Open Sans" pitchFamily="34" charset="0"/>
                <a:ea typeface="Open Sans" pitchFamily="34" charset="0"/>
                <a:cs typeface="Open Sans" pitchFamily="34" charset="0"/>
              </a:rPr>
              <a:t>用户选择商品数量</a:t>
            </a:r>
            <a:endParaRPr lang="en-US" altLang="zh-CN" dirty="0"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174" name="Oval 8">
            <a:extLst>
              <a:ext uri="{FF2B5EF4-FFF2-40B4-BE49-F238E27FC236}">
                <a16:creationId xmlns:a16="http://schemas.microsoft.com/office/drawing/2014/main" id="{B97BCD14-C603-44A4-B7B5-F660D179A381}"/>
              </a:ext>
            </a:extLst>
          </p:cNvPr>
          <p:cNvSpPr/>
          <p:nvPr/>
        </p:nvSpPr>
        <p:spPr>
          <a:xfrm>
            <a:off x="4671776" y="1869017"/>
            <a:ext cx="144000" cy="144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Text Box 10">
            <a:extLst>
              <a:ext uri="{FF2B5EF4-FFF2-40B4-BE49-F238E27FC236}">
                <a16:creationId xmlns:a16="http://schemas.microsoft.com/office/drawing/2014/main" id="{334F4F12-8CF1-42FE-A3B6-FFD1EB6049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9026" y="2567206"/>
            <a:ext cx="3602119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45720" tIns="22860" rIns="45720" bIns="22860">
            <a:spAutoFit/>
          </a:bodyPr>
          <a:lstStyle/>
          <a:p>
            <a:pPr defTabSz="1088232"/>
            <a:r>
              <a:rPr lang="zh-CN" altLang="en-US" dirty="0">
                <a:latin typeface="Open Sans" pitchFamily="34" charset="0"/>
                <a:ea typeface="Open Sans" pitchFamily="34" charset="0"/>
                <a:cs typeface="Open Sans" pitchFamily="34" charset="0"/>
              </a:rPr>
              <a:t>动态显示原价，优惠后价格</a:t>
            </a:r>
            <a:endParaRPr lang="en-US" altLang="zh-CN" dirty="0"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186" name="Oval 8">
            <a:extLst>
              <a:ext uri="{FF2B5EF4-FFF2-40B4-BE49-F238E27FC236}">
                <a16:creationId xmlns:a16="http://schemas.microsoft.com/office/drawing/2014/main" id="{9B8F5581-9F1B-4A71-A8D7-532EDA97C75C}"/>
              </a:ext>
            </a:extLst>
          </p:cNvPr>
          <p:cNvSpPr/>
          <p:nvPr/>
        </p:nvSpPr>
        <p:spPr>
          <a:xfrm>
            <a:off x="4780557" y="1502010"/>
            <a:ext cx="144000" cy="144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Oval 11">
            <a:extLst>
              <a:ext uri="{FF2B5EF4-FFF2-40B4-BE49-F238E27FC236}">
                <a16:creationId xmlns:a16="http://schemas.microsoft.com/office/drawing/2014/main" id="{71632664-B67A-45EE-A145-840B2FCDC92D}"/>
              </a:ext>
            </a:extLst>
          </p:cNvPr>
          <p:cNvSpPr/>
          <p:nvPr/>
        </p:nvSpPr>
        <p:spPr>
          <a:xfrm>
            <a:off x="4784401" y="3957954"/>
            <a:ext cx="144000" cy="144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Oval 11">
            <a:extLst>
              <a:ext uri="{FF2B5EF4-FFF2-40B4-BE49-F238E27FC236}">
                <a16:creationId xmlns:a16="http://schemas.microsoft.com/office/drawing/2014/main" id="{E0EAD019-DD54-42BD-A421-DA8866E836B8}"/>
              </a:ext>
            </a:extLst>
          </p:cNvPr>
          <p:cNvSpPr/>
          <p:nvPr/>
        </p:nvSpPr>
        <p:spPr>
          <a:xfrm>
            <a:off x="4659599" y="4372538"/>
            <a:ext cx="144000" cy="144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7" name="直接连接符 206">
            <a:extLst>
              <a:ext uri="{FF2B5EF4-FFF2-40B4-BE49-F238E27FC236}">
                <a16:creationId xmlns:a16="http://schemas.microsoft.com/office/drawing/2014/main" id="{D2CDCE64-D460-48FB-9888-E088212FEBFE}"/>
              </a:ext>
            </a:extLst>
          </p:cNvPr>
          <p:cNvCxnSpPr/>
          <p:nvPr/>
        </p:nvCxnSpPr>
        <p:spPr>
          <a:xfrm flipH="1">
            <a:off x="35496" y="4515966"/>
            <a:ext cx="462410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Elbow Connector 2">
            <a:extLst>
              <a:ext uri="{FF2B5EF4-FFF2-40B4-BE49-F238E27FC236}">
                <a16:creationId xmlns:a16="http://schemas.microsoft.com/office/drawing/2014/main" id="{33181A5D-8A3C-460D-9E9B-3553AE0DDE9F}"/>
              </a:ext>
            </a:extLst>
          </p:cNvPr>
          <p:cNvCxnSpPr>
            <a:cxnSpLocks/>
          </p:cNvCxnSpPr>
          <p:nvPr/>
        </p:nvCxnSpPr>
        <p:spPr>
          <a:xfrm>
            <a:off x="4916603" y="2383042"/>
            <a:ext cx="3679891" cy="295007"/>
          </a:xfrm>
          <a:prstGeom prst="bentConnector3">
            <a:avLst>
              <a:gd name="adj1" fmla="val 19099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1" name="Text Box 10">
            <a:extLst>
              <a:ext uri="{FF2B5EF4-FFF2-40B4-BE49-F238E27FC236}">
                <a16:creationId xmlns:a16="http://schemas.microsoft.com/office/drawing/2014/main" id="{DA21BD6B-5725-453C-8949-4D97BF1E53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00722" y="2156339"/>
            <a:ext cx="2416180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45720" tIns="22860" rIns="45720" bIns="22860">
            <a:spAutoFit/>
          </a:bodyPr>
          <a:lstStyle/>
          <a:p>
            <a:pPr defTabSz="1088232"/>
            <a:r>
              <a:rPr lang="zh-CN" altLang="en-US" dirty="0">
                <a:latin typeface="Open Sans" pitchFamily="34" charset="0"/>
                <a:ea typeface="Open Sans" pitchFamily="34" charset="0"/>
                <a:cs typeface="Open Sans" pitchFamily="34" charset="0"/>
              </a:rPr>
              <a:t>修改商品的价格</a:t>
            </a:r>
            <a:endParaRPr lang="en-US" altLang="zh-CN" dirty="0"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cxnSp>
        <p:nvCxnSpPr>
          <p:cNvPr id="232" name="Elbow Connector 2">
            <a:extLst>
              <a:ext uri="{FF2B5EF4-FFF2-40B4-BE49-F238E27FC236}">
                <a16:creationId xmlns:a16="http://schemas.microsoft.com/office/drawing/2014/main" id="{0C56659F-8409-4376-9E88-AD5E48005EB8}"/>
              </a:ext>
            </a:extLst>
          </p:cNvPr>
          <p:cNvCxnSpPr>
            <a:cxnSpLocks/>
          </p:cNvCxnSpPr>
          <p:nvPr/>
        </p:nvCxnSpPr>
        <p:spPr>
          <a:xfrm>
            <a:off x="4924557" y="3202498"/>
            <a:ext cx="3587236" cy="228740"/>
          </a:xfrm>
          <a:prstGeom prst="bentConnector3">
            <a:avLst>
              <a:gd name="adj1" fmla="val 20474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3" name="Text Box 10">
            <a:extLst>
              <a:ext uri="{FF2B5EF4-FFF2-40B4-BE49-F238E27FC236}">
                <a16:creationId xmlns:a16="http://schemas.microsoft.com/office/drawing/2014/main" id="{13316497-62CB-4A98-8081-1B1FC13B04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00722" y="2937523"/>
            <a:ext cx="2416180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45720" tIns="22860" rIns="45720" bIns="22860">
            <a:spAutoFit/>
          </a:bodyPr>
          <a:lstStyle/>
          <a:p>
            <a:pPr defTabSz="1088232"/>
            <a:r>
              <a:rPr lang="zh-CN" altLang="en-US" dirty="0">
                <a:latin typeface="Open Sans" pitchFamily="34" charset="0"/>
                <a:ea typeface="Open Sans" pitchFamily="34" charset="0"/>
                <a:cs typeface="Open Sans" pitchFamily="34" charset="0"/>
              </a:rPr>
              <a:t>删除某一商品</a:t>
            </a:r>
            <a:endParaRPr lang="en-US" altLang="zh-CN" dirty="0"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cxnSp>
        <p:nvCxnSpPr>
          <p:cNvPr id="240" name="Elbow Connector 2">
            <a:extLst>
              <a:ext uri="{FF2B5EF4-FFF2-40B4-BE49-F238E27FC236}">
                <a16:creationId xmlns:a16="http://schemas.microsoft.com/office/drawing/2014/main" id="{6889E21C-5A44-490A-91B6-838EEC244A7F}"/>
              </a:ext>
            </a:extLst>
          </p:cNvPr>
          <p:cNvCxnSpPr>
            <a:cxnSpLocks/>
          </p:cNvCxnSpPr>
          <p:nvPr/>
        </p:nvCxnSpPr>
        <p:spPr>
          <a:xfrm>
            <a:off x="4932024" y="4038362"/>
            <a:ext cx="3587236" cy="228740"/>
          </a:xfrm>
          <a:prstGeom prst="bentConnector3">
            <a:avLst>
              <a:gd name="adj1" fmla="val 19412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3" name="Text Box 10">
            <a:extLst>
              <a:ext uri="{FF2B5EF4-FFF2-40B4-BE49-F238E27FC236}">
                <a16:creationId xmlns:a16="http://schemas.microsoft.com/office/drawing/2014/main" id="{4DB9E2EE-B314-4059-ACED-C1BAEEFE08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00722" y="3802029"/>
            <a:ext cx="2416180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45720" tIns="22860" rIns="45720" bIns="22860">
            <a:spAutoFit/>
          </a:bodyPr>
          <a:lstStyle/>
          <a:p>
            <a:pPr defTabSz="1088232"/>
            <a:r>
              <a:rPr lang="zh-CN" altLang="en-US" dirty="0">
                <a:latin typeface="Open Sans" pitchFamily="34" charset="0"/>
                <a:ea typeface="Open Sans" pitchFamily="34" charset="0"/>
                <a:cs typeface="Open Sans" pitchFamily="34" charset="0"/>
              </a:rPr>
              <a:t>新增商品及其价格</a:t>
            </a:r>
            <a:endParaRPr lang="en-US" altLang="zh-CN" dirty="0"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cxnSp>
        <p:nvCxnSpPr>
          <p:cNvPr id="244" name="Elbow Connector 2">
            <a:extLst>
              <a:ext uri="{FF2B5EF4-FFF2-40B4-BE49-F238E27FC236}">
                <a16:creationId xmlns:a16="http://schemas.microsoft.com/office/drawing/2014/main" id="{D9270EB0-7F0D-4B70-9EC3-5CB171973A7C}"/>
              </a:ext>
            </a:extLst>
          </p:cNvPr>
          <p:cNvCxnSpPr>
            <a:cxnSpLocks/>
          </p:cNvCxnSpPr>
          <p:nvPr/>
        </p:nvCxnSpPr>
        <p:spPr>
          <a:xfrm>
            <a:off x="4916603" y="1591405"/>
            <a:ext cx="3679891" cy="295007"/>
          </a:xfrm>
          <a:prstGeom prst="bentConnector3">
            <a:avLst>
              <a:gd name="adj1" fmla="val 19099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5" name="Text Box 10">
            <a:extLst>
              <a:ext uri="{FF2B5EF4-FFF2-40B4-BE49-F238E27FC236}">
                <a16:creationId xmlns:a16="http://schemas.microsoft.com/office/drawing/2014/main" id="{CD08ACB1-51D0-40F5-95B7-7BE105CB85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00722" y="1452753"/>
            <a:ext cx="2416180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45720" tIns="22860" rIns="45720" bIns="22860">
            <a:spAutoFit/>
          </a:bodyPr>
          <a:lstStyle/>
          <a:p>
            <a:pPr defTabSz="1088232"/>
            <a:r>
              <a:rPr lang="zh-CN" altLang="en-US" dirty="0">
                <a:latin typeface="Open Sans" pitchFamily="34" charset="0"/>
                <a:ea typeface="Open Sans" pitchFamily="34" charset="0"/>
                <a:cs typeface="Open Sans" pitchFamily="34" charset="0"/>
              </a:rPr>
              <a:t>密码登录</a:t>
            </a:r>
            <a:endParaRPr lang="en-US" altLang="zh-CN" dirty="0"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grpSp>
        <p:nvGrpSpPr>
          <p:cNvPr id="263" name="组合 262">
            <a:extLst>
              <a:ext uri="{FF2B5EF4-FFF2-40B4-BE49-F238E27FC236}">
                <a16:creationId xmlns:a16="http://schemas.microsoft.com/office/drawing/2014/main" id="{155ACCC6-FB42-44FA-AB60-CA2F89098873}"/>
              </a:ext>
            </a:extLst>
          </p:cNvPr>
          <p:cNvGrpSpPr/>
          <p:nvPr/>
        </p:nvGrpSpPr>
        <p:grpSpPr>
          <a:xfrm>
            <a:off x="3523509" y="701302"/>
            <a:ext cx="2416180" cy="424523"/>
            <a:chOff x="3523509" y="701302"/>
            <a:chExt cx="2416180" cy="424523"/>
          </a:xfrm>
        </p:grpSpPr>
        <p:sp>
          <p:nvSpPr>
            <p:cNvPr id="250" name="弧形 249">
              <a:extLst>
                <a:ext uri="{FF2B5EF4-FFF2-40B4-BE49-F238E27FC236}">
                  <a16:creationId xmlns:a16="http://schemas.microsoft.com/office/drawing/2014/main" id="{650DFF80-6841-4EAC-9938-017560F4A6CC}"/>
                </a:ext>
              </a:extLst>
            </p:cNvPr>
            <p:cNvSpPr/>
            <p:nvPr/>
          </p:nvSpPr>
          <p:spPr>
            <a:xfrm>
              <a:off x="3523509" y="716813"/>
              <a:ext cx="2416180" cy="409012"/>
            </a:xfrm>
            <a:prstGeom prst="arc">
              <a:avLst>
                <a:gd name="adj1" fmla="val 10895949"/>
                <a:gd name="adj2" fmla="val 0"/>
              </a:avLst>
            </a:prstGeom>
            <a:ln w="38100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54" name="直接连接符 253">
              <a:extLst>
                <a:ext uri="{FF2B5EF4-FFF2-40B4-BE49-F238E27FC236}">
                  <a16:creationId xmlns:a16="http://schemas.microsoft.com/office/drawing/2014/main" id="{38ABBFE0-FC12-4CF4-8126-3F23393E559D}"/>
                </a:ext>
              </a:extLst>
            </p:cNvPr>
            <p:cNvCxnSpPr>
              <a:stCxn id="250" idx="0"/>
            </p:cNvCxnSpPr>
            <p:nvPr/>
          </p:nvCxnSpPr>
          <p:spPr>
            <a:xfrm flipV="1">
              <a:off x="3539610" y="701302"/>
              <a:ext cx="96286" cy="18673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直接连接符 254">
              <a:extLst>
                <a:ext uri="{FF2B5EF4-FFF2-40B4-BE49-F238E27FC236}">
                  <a16:creationId xmlns:a16="http://schemas.microsoft.com/office/drawing/2014/main" id="{FF5FAAD3-E674-45FF-8DA2-695274C9F24D}"/>
                </a:ext>
              </a:extLst>
            </p:cNvPr>
            <p:cNvCxnSpPr>
              <a:cxnSpLocks/>
              <a:stCxn id="250" idx="0"/>
            </p:cNvCxnSpPr>
            <p:nvPr/>
          </p:nvCxnSpPr>
          <p:spPr>
            <a:xfrm>
              <a:off x="3539610" y="888041"/>
              <a:ext cx="269732" cy="33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1125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3.20988E-6 L -0.4125 -0.19537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625" y="-9784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-1.85185E-6 L 0.32812 -0.3642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406" y="-1821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7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8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9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0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71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07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8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09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0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11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2" dur="1000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1000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1000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5" dur="10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" grpId="0" animBg="1"/>
      <p:bldP spid="109" grpId="0" animBg="1"/>
      <p:bldP spid="110" grpId="0" animBg="1"/>
      <p:bldP spid="111" grpId="0" animBg="1"/>
      <p:bldP spid="112" grpId="0" animBg="1"/>
      <p:bldP spid="166" grpId="0"/>
      <p:bldP spid="167" grpId="0"/>
      <p:bldP spid="168" grpId="0"/>
      <p:bldP spid="171" grpId="0"/>
      <p:bldP spid="174" grpId="0" animBg="1"/>
      <p:bldP spid="182" grpId="0"/>
      <p:bldP spid="186" grpId="0" animBg="1"/>
      <p:bldP spid="193" grpId="0" animBg="1"/>
      <p:bldP spid="194" grpId="0" animBg="1"/>
      <p:bldP spid="231" grpId="0"/>
      <p:bldP spid="233" grpId="0"/>
      <p:bldP spid="243" grpId="0"/>
      <p:bldP spid="24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37FF07A0-0FE3-41E6-B413-9C1D757409F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2462" y="1693431"/>
            <a:ext cx="1835074" cy="325995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12CAA04-7699-49D2-8ED0-1C220735737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8744" y="411510"/>
            <a:ext cx="1835074" cy="3259954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E644965-6C7C-44D3-A07C-D9F99254140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46234" y="1693431"/>
            <a:ext cx="1835073" cy="325995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A8683C6-1622-461B-B178-736427632A9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68407" y="325307"/>
            <a:ext cx="1835074" cy="3259954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F5AC7B62-FD1D-4869-AC44-D582ABE2DC0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45897" y="1602104"/>
            <a:ext cx="1886483" cy="3351281"/>
          </a:xfrm>
          <a:prstGeom prst="rect">
            <a:avLst/>
          </a:prstGeom>
        </p:spPr>
      </p:pic>
      <p:sp>
        <p:nvSpPr>
          <p:cNvPr id="14" name="Text Box 7">
            <a:extLst>
              <a:ext uri="{FF2B5EF4-FFF2-40B4-BE49-F238E27FC236}">
                <a16:creationId xmlns:a16="http://schemas.microsoft.com/office/drawing/2014/main" id="{3096F815-6FA1-41D3-A888-261E2D1DF9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80528" y="195486"/>
            <a:ext cx="9170084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45720" tIns="22860" rIns="45720" bIns="22860">
            <a:spAutoFit/>
          </a:bodyPr>
          <a:lstStyle/>
          <a:p>
            <a:pPr algn="ctr" defTabSz="1088232"/>
            <a:r>
              <a:rPr lang="zh-CN" altLang="en-US" sz="2400" spc="-150" dirty="0">
                <a:latin typeface="Open Sans" pitchFamily="34" charset="0"/>
                <a:ea typeface="Open Sans" pitchFamily="34" charset="0"/>
                <a:cs typeface="Open Sans" pitchFamily="34" charset="0"/>
              </a:rPr>
              <a:t>主要界面展示</a:t>
            </a:r>
            <a:endParaRPr lang="en-CA" sz="2400" spc="-150" dirty="0"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7264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2.34568E-6 L -1.01389 -0.0058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694" y="-30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-3.58025E-6 L -1.04531 0.00494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274" y="2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2.34568E-6 L -1.04149 -0.00587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083" y="-30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1.7284E-6 L -1.05539 0.02191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778" y="108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2.96296E-6 L -1.04653 0.00308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326" y="1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7"/>
          <p:cNvSpPr txBox="1">
            <a:spLocks noChangeArrowheads="1"/>
          </p:cNvSpPr>
          <p:nvPr/>
        </p:nvSpPr>
        <p:spPr bwMode="auto">
          <a:xfrm>
            <a:off x="-180528" y="195486"/>
            <a:ext cx="9170084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45720" tIns="22860" rIns="45720" bIns="22860">
            <a:spAutoFit/>
          </a:bodyPr>
          <a:lstStyle/>
          <a:p>
            <a:pPr algn="ctr" defTabSz="1088232"/>
            <a:r>
              <a:rPr lang="zh-CN" altLang="en-US" sz="2400" spc="-150" dirty="0">
                <a:latin typeface="Open Sans" pitchFamily="34" charset="0"/>
                <a:ea typeface="Open Sans" pitchFamily="34" charset="0"/>
                <a:cs typeface="Open Sans" pitchFamily="34" charset="0"/>
              </a:rPr>
              <a:t>需求分析</a:t>
            </a:r>
            <a:endParaRPr lang="en-US" altLang="zh-CN" sz="2400" spc="-150" dirty="0"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3FF27DB-3256-4FDF-A3BA-D3E5C58D1A2F}"/>
              </a:ext>
            </a:extLst>
          </p:cNvPr>
          <p:cNvSpPr txBox="1"/>
          <p:nvPr/>
        </p:nvSpPr>
        <p:spPr>
          <a:xfrm>
            <a:off x="323528" y="585312"/>
            <a:ext cx="12961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/>
              <a:t>例：</a:t>
            </a:r>
            <a:endParaRPr lang="zh-CN" altLang="en-US" dirty="0"/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1B871D8E-3FD9-4207-916F-F27193178AAE}"/>
              </a:ext>
            </a:extLst>
          </p:cNvPr>
          <p:cNvGrpSpPr/>
          <p:nvPr/>
        </p:nvGrpSpPr>
        <p:grpSpPr>
          <a:xfrm>
            <a:off x="307097" y="1063464"/>
            <a:ext cx="7998273" cy="2588596"/>
            <a:chOff x="1105225" y="1139545"/>
            <a:chExt cx="7998273" cy="2588596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9C8D6BD0-799C-4173-AB34-C37A16D9BFF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1640" y="1139545"/>
              <a:ext cx="471406" cy="471406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E0C80C0C-D78E-40CD-8BA3-920CB4E7DB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68711" y="1139545"/>
              <a:ext cx="471406" cy="471406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1D9E2109-0844-45D5-9A4C-09A78AF7C45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05805" y="1235597"/>
              <a:ext cx="375354" cy="375354"/>
            </a:xfrm>
            <a:prstGeom prst="rect">
              <a:avLst/>
            </a:prstGeom>
          </p:spPr>
        </p:pic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4F836AED-BBB6-48B5-AAFA-8FF4BDFA3CE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25011" y="1159828"/>
              <a:ext cx="471406" cy="471406"/>
            </a:xfrm>
            <a:prstGeom prst="rect">
              <a:avLst/>
            </a:prstGeom>
          </p:spPr>
        </p:pic>
        <p:sp>
          <p:nvSpPr>
            <p:cNvPr id="12" name="矩形: 圆角 11">
              <a:extLst>
                <a:ext uri="{FF2B5EF4-FFF2-40B4-BE49-F238E27FC236}">
                  <a16:creationId xmlns:a16="http://schemas.microsoft.com/office/drawing/2014/main" id="{7C89F911-1508-4C29-A75B-882E6294274D}"/>
                </a:ext>
              </a:extLst>
            </p:cNvPr>
            <p:cNvSpPr/>
            <p:nvPr/>
          </p:nvSpPr>
          <p:spPr>
            <a:xfrm>
              <a:off x="1187624" y="1707654"/>
              <a:ext cx="864096" cy="288032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角色</a:t>
              </a:r>
            </a:p>
          </p:txBody>
        </p:sp>
        <p:sp>
          <p:nvSpPr>
            <p:cNvPr id="47" name="矩形: 圆角 46">
              <a:extLst>
                <a:ext uri="{FF2B5EF4-FFF2-40B4-BE49-F238E27FC236}">
                  <a16:creationId xmlns:a16="http://schemas.microsoft.com/office/drawing/2014/main" id="{74EE2B9B-8237-41D5-BAFF-DE1AB34E8753}"/>
                </a:ext>
              </a:extLst>
            </p:cNvPr>
            <p:cNvSpPr/>
            <p:nvPr/>
          </p:nvSpPr>
          <p:spPr>
            <a:xfrm>
              <a:off x="2461434" y="1716038"/>
              <a:ext cx="864096" cy="288032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首页</a:t>
              </a:r>
            </a:p>
          </p:txBody>
        </p:sp>
        <p:sp>
          <p:nvSpPr>
            <p:cNvPr id="48" name="矩形: 圆角 47">
              <a:extLst>
                <a:ext uri="{FF2B5EF4-FFF2-40B4-BE49-F238E27FC236}">
                  <a16:creationId xmlns:a16="http://schemas.microsoft.com/office/drawing/2014/main" id="{02ACD3FE-9D8F-4AEB-94A4-9774A4F4C559}"/>
                </a:ext>
              </a:extLst>
            </p:cNvPr>
            <p:cNvSpPr/>
            <p:nvPr/>
          </p:nvSpPr>
          <p:spPr>
            <a:xfrm>
              <a:off x="3735244" y="1724422"/>
              <a:ext cx="864096" cy="288032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点餐</a:t>
              </a:r>
              <a:endParaRPr lang="en-US" altLang="zh-CN" dirty="0"/>
            </a:p>
          </p:txBody>
        </p:sp>
        <p:sp>
          <p:nvSpPr>
            <p:cNvPr id="49" name="矩形: 圆角 48">
              <a:extLst>
                <a:ext uri="{FF2B5EF4-FFF2-40B4-BE49-F238E27FC236}">
                  <a16:creationId xmlns:a16="http://schemas.microsoft.com/office/drawing/2014/main" id="{2A6E2CFD-F9E6-4D74-B6C0-941CFEE834AE}"/>
                </a:ext>
              </a:extLst>
            </p:cNvPr>
            <p:cNvSpPr/>
            <p:nvPr/>
          </p:nvSpPr>
          <p:spPr>
            <a:xfrm>
              <a:off x="6587153" y="1724422"/>
              <a:ext cx="1147122" cy="288032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增删改</a:t>
              </a:r>
            </a:p>
          </p:txBody>
        </p:sp>
        <p:sp>
          <p:nvSpPr>
            <p:cNvPr id="50" name="矩形: 圆角 49">
              <a:extLst>
                <a:ext uri="{FF2B5EF4-FFF2-40B4-BE49-F238E27FC236}">
                  <a16:creationId xmlns:a16="http://schemas.microsoft.com/office/drawing/2014/main" id="{06E46FE7-BCEE-4A97-BC35-F3CA58667BE6}"/>
                </a:ext>
              </a:extLst>
            </p:cNvPr>
            <p:cNvSpPr/>
            <p:nvPr/>
          </p:nvSpPr>
          <p:spPr>
            <a:xfrm>
              <a:off x="5067240" y="1724422"/>
              <a:ext cx="1241464" cy="288032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打印清单</a:t>
              </a:r>
            </a:p>
          </p:txBody>
        </p:sp>
        <p:sp>
          <p:nvSpPr>
            <p:cNvPr id="13" name="矩形: 圆角 12">
              <a:extLst>
                <a:ext uri="{FF2B5EF4-FFF2-40B4-BE49-F238E27FC236}">
                  <a16:creationId xmlns:a16="http://schemas.microsoft.com/office/drawing/2014/main" id="{129B549E-6D45-487B-8851-1029931521C8}"/>
                </a:ext>
              </a:extLst>
            </p:cNvPr>
            <p:cNvSpPr/>
            <p:nvPr/>
          </p:nvSpPr>
          <p:spPr>
            <a:xfrm>
              <a:off x="1803046" y="3079879"/>
              <a:ext cx="144016" cy="648262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440AA2B0-F37A-49AD-A6FD-47870D643409}"/>
                </a:ext>
              </a:extLst>
            </p:cNvPr>
            <p:cNvSpPr txBox="1"/>
            <p:nvPr/>
          </p:nvSpPr>
          <p:spPr>
            <a:xfrm>
              <a:off x="1105225" y="3219344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用户</a:t>
              </a:r>
            </a:p>
          </p:txBody>
        </p:sp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BD9DA7E3-5580-4F14-9E76-CA2312074AA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16416" y="1159827"/>
              <a:ext cx="471407" cy="471407"/>
            </a:xfrm>
            <a:prstGeom prst="rect">
              <a:avLst/>
            </a:prstGeom>
          </p:spPr>
        </p:pic>
        <p:pic>
          <p:nvPicPr>
            <p:cNvPr id="22" name="图片 21">
              <a:extLst>
                <a:ext uri="{FF2B5EF4-FFF2-40B4-BE49-F238E27FC236}">
                  <a16:creationId xmlns:a16="http://schemas.microsoft.com/office/drawing/2014/main" id="{EBFF7AEA-6570-4BDF-A8AC-C3AC2AF1D53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33605" y="1232106"/>
              <a:ext cx="471914" cy="471914"/>
            </a:xfrm>
            <a:prstGeom prst="rect">
              <a:avLst/>
            </a:prstGeom>
          </p:spPr>
        </p:pic>
        <p:sp>
          <p:nvSpPr>
            <p:cNvPr id="72" name="矩形: 圆角 71">
              <a:extLst>
                <a:ext uri="{FF2B5EF4-FFF2-40B4-BE49-F238E27FC236}">
                  <a16:creationId xmlns:a16="http://schemas.microsoft.com/office/drawing/2014/main" id="{2D5CC74A-EB3E-4738-ABA5-BE46E433FDB7}"/>
                </a:ext>
              </a:extLst>
            </p:cNvPr>
            <p:cNvSpPr/>
            <p:nvPr/>
          </p:nvSpPr>
          <p:spPr>
            <a:xfrm>
              <a:off x="7956376" y="1724422"/>
              <a:ext cx="1147122" cy="288032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退出</a:t>
              </a:r>
            </a:p>
          </p:txBody>
        </p:sp>
      </p:grpSp>
      <p:graphicFrame>
        <p:nvGraphicFramePr>
          <p:cNvPr id="4" name="图示 3">
            <a:extLst>
              <a:ext uri="{FF2B5EF4-FFF2-40B4-BE49-F238E27FC236}">
                <a16:creationId xmlns:a16="http://schemas.microsoft.com/office/drawing/2014/main" id="{BBC197C9-6A95-4AA8-891B-9E18B4D6C37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43453375"/>
              </p:ext>
            </p:extLst>
          </p:nvPr>
        </p:nvGraphicFramePr>
        <p:xfrm>
          <a:off x="-557575" y="2499741"/>
          <a:ext cx="3926739" cy="15802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6" name="文本框 5">
            <a:extLst>
              <a:ext uri="{FF2B5EF4-FFF2-40B4-BE49-F238E27FC236}">
                <a16:creationId xmlns:a16="http://schemas.microsoft.com/office/drawing/2014/main" id="{3375FDD7-3363-4BC9-B117-90FCDEA53348}"/>
              </a:ext>
            </a:extLst>
          </p:cNvPr>
          <p:cNvSpPr txBox="1"/>
          <p:nvPr/>
        </p:nvSpPr>
        <p:spPr>
          <a:xfrm>
            <a:off x="3216034" y="3159253"/>
            <a:ext cx="596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中国式手写风" panose="02000500000000000000" pitchFamily="2" charset="-122"/>
                <a:ea typeface="中国式手写风" panose="02000500000000000000" pitchFamily="2" charset="-122"/>
              </a:rPr>
              <a:t>X2</a:t>
            </a:r>
            <a:endParaRPr lang="zh-CN" altLang="en-US" dirty="0">
              <a:latin typeface="中国式手写风" panose="02000500000000000000" pitchFamily="2" charset="-122"/>
              <a:ea typeface="中国式手写风" panose="02000500000000000000" pitchFamily="2" charset="-122"/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7EAC8034-D177-41B0-85D2-46881B82E1D5}"/>
              </a:ext>
            </a:extLst>
          </p:cNvPr>
          <p:cNvSpPr txBox="1"/>
          <p:nvPr/>
        </p:nvSpPr>
        <p:spPr>
          <a:xfrm>
            <a:off x="3170583" y="3722621"/>
            <a:ext cx="425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中国式手写风" panose="02000500000000000000" pitchFamily="2" charset="-122"/>
                <a:ea typeface="中国式手写风" panose="02000500000000000000" pitchFamily="2" charset="-122"/>
              </a:rPr>
              <a:t>X1</a:t>
            </a:r>
            <a:endParaRPr lang="zh-CN" altLang="en-US" dirty="0">
              <a:latin typeface="中国式手写风" panose="02000500000000000000" pitchFamily="2" charset="-122"/>
              <a:ea typeface="中国式手写风" panose="02000500000000000000" pitchFamily="2" charset="-122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295A2E2E-A3A7-4694-9DC9-95AB85508B85}"/>
              </a:ext>
            </a:extLst>
          </p:cNvPr>
          <p:cNvSpPr txBox="1"/>
          <p:nvPr/>
        </p:nvSpPr>
        <p:spPr>
          <a:xfrm>
            <a:off x="3195740" y="2557183"/>
            <a:ext cx="585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中国式手写风" panose="02000500000000000000" pitchFamily="2" charset="-122"/>
                <a:ea typeface="中国式手写风" panose="02000500000000000000" pitchFamily="2" charset="-122"/>
              </a:rPr>
              <a:t>X1</a:t>
            </a:r>
            <a:endParaRPr lang="zh-CN" altLang="en-US" dirty="0">
              <a:latin typeface="中国式手写风" panose="02000500000000000000" pitchFamily="2" charset="-122"/>
              <a:ea typeface="中国式手写风" panose="02000500000000000000" pitchFamily="2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2255A6E-3061-41C0-BBF2-2A6DD447822D}"/>
              </a:ext>
            </a:extLst>
          </p:cNvPr>
          <p:cNvSpPr/>
          <p:nvPr/>
        </p:nvSpPr>
        <p:spPr>
          <a:xfrm>
            <a:off x="4025921" y="2908229"/>
            <a:ext cx="169736" cy="16973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0854C8F1-0698-411E-A0AD-CAD2CCE897F5}"/>
              </a:ext>
            </a:extLst>
          </p:cNvPr>
          <p:cNvSpPr/>
          <p:nvPr/>
        </p:nvSpPr>
        <p:spPr>
          <a:xfrm>
            <a:off x="4025921" y="3327929"/>
            <a:ext cx="169736" cy="16973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CF7963DF-066A-4BFC-9F54-398C09DA0051}"/>
              </a:ext>
            </a:extLst>
          </p:cNvPr>
          <p:cNvSpPr txBox="1"/>
          <p:nvPr/>
        </p:nvSpPr>
        <p:spPr>
          <a:xfrm>
            <a:off x="4329607" y="2808431"/>
            <a:ext cx="1797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中国式手写风" panose="02000500000000000000" pitchFamily="2" charset="-122"/>
                <a:ea typeface="中国式手写风" panose="02000500000000000000" pitchFamily="2" charset="-122"/>
              </a:rPr>
              <a:t>今日八折优惠</a:t>
            </a: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9E59F1DF-906F-42F6-BCB7-DB46AD0A70CF}"/>
              </a:ext>
            </a:extLst>
          </p:cNvPr>
          <p:cNvSpPr txBox="1"/>
          <p:nvPr/>
        </p:nvSpPr>
        <p:spPr>
          <a:xfrm>
            <a:off x="4335838" y="3228131"/>
            <a:ext cx="1797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中国式手写风" panose="02000500000000000000" pitchFamily="2" charset="-122"/>
                <a:ea typeface="中国式手写风" panose="02000500000000000000" pitchFamily="2" charset="-122"/>
              </a:rPr>
              <a:t>满</a:t>
            </a:r>
            <a:r>
              <a:rPr lang="en-US" altLang="zh-CN" dirty="0">
                <a:latin typeface="中国式手写风" panose="02000500000000000000" pitchFamily="2" charset="-122"/>
                <a:ea typeface="中国式手写风" panose="02000500000000000000" pitchFamily="2" charset="-122"/>
              </a:rPr>
              <a:t>50</a:t>
            </a:r>
            <a:r>
              <a:rPr lang="zh-CN" altLang="en-US" dirty="0">
                <a:latin typeface="中国式手写风" panose="02000500000000000000" pitchFamily="2" charset="-122"/>
                <a:ea typeface="中国式手写风" panose="02000500000000000000" pitchFamily="2" charset="-122"/>
              </a:rPr>
              <a:t>减</a:t>
            </a:r>
            <a:r>
              <a:rPr lang="en-US" altLang="zh-CN" dirty="0">
                <a:latin typeface="中国式手写风" panose="02000500000000000000" pitchFamily="2" charset="-122"/>
                <a:ea typeface="中国式手写风" panose="02000500000000000000" pitchFamily="2" charset="-122"/>
              </a:rPr>
              <a:t>5</a:t>
            </a:r>
            <a:endParaRPr lang="zh-CN" altLang="en-US" dirty="0">
              <a:latin typeface="中国式手写风" panose="02000500000000000000" pitchFamily="2" charset="-122"/>
              <a:ea typeface="中国式手写风" panose="02000500000000000000" pitchFamily="2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4C5F8A7-89DC-4FB9-8C96-F44AF18D06C0}"/>
              </a:ext>
            </a:extLst>
          </p:cNvPr>
          <p:cNvSpPr txBox="1"/>
          <p:nvPr/>
        </p:nvSpPr>
        <p:spPr>
          <a:xfrm rot="21439709">
            <a:off x="3914868" y="2748186"/>
            <a:ext cx="426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中国式手写风" panose="02000500000000000000" pitchFamily="2" charset="-122"/>
                <a:ea typeface="中国式手写风" panose="02000500000000000000" pitchFamily="2" charset="-122"/>
              </a:rPr>
              <a:t>√</a:t>
            </a:r>
            <a:endParaRPr lang="zh-CN" altLang="en-US" dirty="0"/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7DD798C8-542A-4D29-BC4C-86A2E31E8707}"/>
              </a:ext>
            </a:extLst>
          </p:cNvPr>
          <p:cNvSpPr/>
          <p:nvPr/>
        </p:nvSpPr>
        <p:spPr>
          <a:xfrm>
            <a:off x="4110788" y="3722621"/>
            <a:ext cx="1181291" cy="266955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打印清单</a:t>
            </a: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B74A9A85-95CB-4B13-89F3-CDEECD84E26E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3029" y="2197651"/>
            <a:ext cx="1489216" cy="264749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25A3AF11-69D7-4E5C-9F29-B572B52CDD8D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1216" y="2204838"/>
            <a:ext cx="1489215" cy="264749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171059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2.09877E-6 L -0.26927 -0.19846 L -0.27917 -0.19846 " pathEditMode="relative" rAng="0" ptsTypes="AAA">
                                      <p:cBhvr>
                                        <p:cTn id="6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958" y="-9938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2000" fill="hold"/>
                                        <p:tgtEl>
                                          <p:spTgt spid="2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1.11111E-6 L -0.45608 -0.2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813" y="-10000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5" dur="2000" fill="hold"/>
                                        <p:tgtEl>
                                          <p:spTgt spid="2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>
            <a:extLst>
              <a:ext uri="{FF2B5EF4-FFF2-40B4-BE49-F238E27FC236}">
                <a16:creationId xmlns:a16="http://schemas.microsoft.com/office/drawing/2014/main" id="{1F871555-C6D7-4B1F-9C8A-8C0A561530C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4937" y="3281543"/>
            <a:ext cx="1299064" cy="776920"/>
          </a:xfrm>
          <a:prstGeom prst="rect">
            <a:avLst/>
          </a:prstGeom>
        </p:spPr>
      </p:pic>
      <p:sp>
        <p:nvSpPr>
          <p:cNvPr id="2" name="Text Box 7"/>
          <p:cNvSpPr txBox="1">
            <a:spLocks noChangeArrowheads="1"/>
          </p:cNvSpPr>
          <p:nvPr/>
        </p:nvSpPr>
        <p:spPr bwMode="auto">
          <a:xfrm>
            <a:off x="-180528" y="195486"/>
            <a:ext cx="9170084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45720" tIns="22860" rIns="45720" bIns="22860">
            <a:spAutoFit/>
          </a:bodyPr>
          <a:lstStyle/>
          <a:p>
            <a:pPr algn="ctr" defTabSz="1088232"/>
            <a:r>
              <a:rPr lang="zh-CN" altLang="en-US" sz="2400" spc="-150" dirty="0">
                <a:latin typeface="Open Sans" pitchFamily="34" charset="0"/>
                <a:ea typeface="Open Sans" pitchFamily="34" charset="0"/>
                <a:cs typeface="Open Sans" pitchFamily="34" charset="0"/>
              </a:rPr>
              <a:t>软件设计</a:t>
            </a:r>
            <a:endParaRPr lang="en-US" altLang="zh-CN" sz="2400" spc="-150" dirty="0"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3FF27DB-3256-4FDF-A3BA-D3E5C58D1A2F}"/>
              </a:ext>
            </a:extLst>
          </p:cNvPr>
          <p:cNvSpPr txBox="1"/>
          <p:nvPr/>
        </p:nvSpPr>
        <p:spPr>
          <a:xfrm>
            <a:off x="323528" y="585312"/>
            <a:ext cx="12961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/>
              <a:t>顺序图：</a:t>
            </a:r>
            <a:endParaRPr lang="zh-CN" altLang="en-US" dirty="0"/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1B871D8E-3FD9-4207-916F-F27193178AAE}"/>
              </a:ext>
            </a:extLst>
          </p:cNvPr>
          <p:cNvGrpSpPr/>
          <p:nvPr/>
        </p:nvGrpSpPr>
        <p:grpSpPr>
          <a:xfrm>
            <a:off x="-4192" y="1063464"/>
            <a:ext cx="8309562" cy="3016571"/>
            <a:chOff x="793936" y="1139545"/>
            <a:chExt cx="8309562" cy="3016571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9C8D6BD0-799C-4173-AB34-C37A16D9BF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1640" y="1139545"/>
              <a:ext cx="471406" cy="471406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E0C80C0C-D78E-40CD-8BA3-920CB4E7DB7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68711" y="1139545"/>
              <a:ext cx="471406" cy="471406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1D9E2109-0844-45D5-9A4C-09A78AF7C45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05805" y="1235597"/>
              <a:ext cx="375354" cy="375354"/>
            </a:xfrm>
            <a:prstGeom prst="rect">
              <a:avLst/>
            </a:prstGeom>
          </p:spPr>
        </p:pic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4F836AED-BBB6-48B5-AAFA-8FF4BDFA3CE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25011" y="1159828"/>
              <a:ext cx="471406" cy="471406"/>
            </a:xfrm>
            <a:prstGeom prst="rect">
              <a:avLst/>
            </a:prstGeom>
          </p:spPr>
        </p:pic>
        <p:sp>
          <p:nvSpPr>
            <p:cNvPr id="12" name="矩形: 圆角 11">
              <a:extLst>
                <a:ext uri="{FF2B5EF4-FFF2-40B4-BE49-F238E27FC236}">
                  <a16:creationId xmlns:a16="http://schemas.microsoft.com/office/drawing/2014/main" id="{7C89F911-1508-4C29-A75B-882E6294274D}"/>
                </a:ext>
              </a:extLst>
            </p:cNvPr>
            <p:cNvSpPr/>
            <p:nvPr/>
          </p:nvSpPr>
          <p:spPr>
            <a:xfrm>
              <a:off x="1187624" y="1707654"/>
              <a:ext cx="864096" cy="288032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角色</a:t>
              </a:r>
            </a:p>
          </p:txBody>
        </p:sp>
        <p:sp>
          <p:nvSpPr>
            <p:cNvPr id="47" name="矩形: 圆角 46">
              <a:extLst>
                <a:ext uri="{FF2B5EF4-FFF2-40B4-BE49-F238E27FC236}">
                  <a16:creationId xmlns:a16="http://schemas.microsoft.com/office/drawing/2014/main" id="{74EE2B9B-8237-41D5-BAFF-DE1AB34E8753}"/>
                </a:ext>
              </a:extLst>
            </p:cNvPr>
            <p:cNvSpPr/>
            <p:nvPr/>
          </p:nvSpPr>
          <p:spPr>
            <a:xfrm>
              <a:off x="2461434" y="1716038"/>
              <a:ext cx="864096" cy="288032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首页</a:t>
              </a:r>
            </a:p>
          </p:txBody>
        </p:sp>
        <p:sp>
          <p:nvSpPr>
            <p:cNvPr id="48" name="矩形: 圆角 47">
              <a:extLst>
                <a:ext uri="{FF2B5EF4-FFF2-40B4-BE49-F238E27FC236}">
                  <a16:creationId xmlns:a16="http://schemas.microsoft.com/office/drawing/2014/main" id="{02ACD3FE-9D8F-4AEB-94A4-9774A4F4C559}"/>
                </a:ext>
              </a:extLst>
            </p:cNvPr>
            <p:cNvSpPr/>
            <p:nvPr/>
          </p:nvSpPr>
          <p:spPr>
            <a:xfrm>
              <a:off x="3735244" y="1724422"/>
              <a:ext cx="864096" cy="288032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点餐</a:t>
              </a:r>
              <a:endParaRPr lang="en-US" altLang="zh-CN" dirty="0"/>
            </a:p>
          </p:txBody>
        </p:sp>
        <p:sp>
          <p:nvSpPr>
            <p:cNvPr id="49" name="矩形: 圆角 48">
              <a:extLst>
                <a:ext uri="{FF2B5EF4-FFF2-40B4-BE49-F238E27FC236}">
                  <a16:creationId xmlns:a16="http://schemas.microsoft.com/office/drawing/2014/main" id="{2A6E2CFD-F9E6-4D74-B6C0-941CFEE834AE}"/>
                </a:ext>
              </a:extLst>
            </p:cNvPr>
            <p:cNvSpPr/>
            <p:nvPr/>
          </p:nvSpPr>
          <p:spPr>
            <a:xfrm>
              <a:off x="6587153" y="1724422"/>
              <a:ext cx="1147122" cy="288032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增删改</a:t>
              </a:r>
            </a:p>
          </p:txBody>
        </p:sp>
        <p:sp>
          <p:nvSpPr>
            <p:cNvPr id="50" name="矩形: 圆角 49">
              <a:extLst>
                <a:ext uri="{FF2B5EF4-FFF2-40B4-BE49-F238E27FC236}">
                  <a16:creationId xmlns:a16="http://schemas.microsoft.com/office/drawing/2014/main" id="{06E46FE7-BCEE-4A97-BC35-F3CA58667BE6}"/>
                </a:ext>
              </a:extLst>
            </p:cNvPr>
            <p:cNvSpPr/>
            <p:nvPr/>
          </p:nvSpPr>
          <p:spPr>
            <a:xfrm>
              <a:off x="5067240" y="1724422"/>
              <a:ext cx="1241464" cy="288032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打印清单</a:t>
              </a:r>
            </a:p>
          </p:txBody>
        </p:sp>
        <p:sp>
          <p:nvSpPr>
            <p:cNvPr id="13" name="矩形: 圆角 12">
              <a:extLst>
                <a:ext uri="{FF2B5EF4-FFF2-40B4-BE49-F238E27FC236}">
                  <a16:creationId xmlns:a16="http://schemas.microsoft.com/office/drawing/2014/main" id="{129B549E-6D45-487B-8851-1029931521C8}"/>
                </a:ext>
              </a:extLst>
            </p:cNvPr>
            <p:cNvSpPr/>
            <p:nvPr/>
          </p:nvSpPr>
          <p:spPr>
            <a:xfrm>
              <a:off x="1475656" y="2139512"/>
              <a:ext cx="144016" cy="648262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矩形: 圆角 51">
              <a:extLst>
                <a:ext uri="{FF2B5EF4-FFF2-40B4-BE49-F238E27FC236}">
                  <a16:creationId xmlns:a16="http://schemas.microsoft.com/office/drawing/2014/main" id="{C27CC849-8809-454B-9743-8268DCF57125}"/>
                </a:ext>
              </a:extLst>
            </p:cNvPr>
            <p:cNvSpPr/>
            <p:nvPr/>
          </p:nvSpPr>
          <p:spPr>
            <a:xfrm>
              <a:off x="1475656" y="3507854"/>
              <a:ext cx="144016" cy="648262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矩形: 圆角 52">
              <a:extLst>
                <a:ext uri="{FF2B5EF4-FFF2-40B4-BE49-F238E27FC236}">
                  <a16:creationId xmlns:a16="http://schemas.microsoft.com/office/drawing/2014/main" id="{BE846FC3-B1DE-42A3-92FD-877EC4EF4AC9}"/>
                </a:ext>
              </a:extLst>
            </p:cNvPr>
            <p:cNvSpPr/>
            <p:nvPr/>
          </p:nvSpPr>
          <p:spPr>
            <a:xfrm>
              <a:off x="2749466" y="2524992"/>
              <a:ext cx="144016" cy="1228877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440AA2B0-F37A-49AD-A6FD-47870D643409}"/>
                </a:ext>
              </a:extLst>
            </p:cNvPr>
            <p:cNvSpPr txBox="1"/>
            <p:nvPr/>
          </p:nvSpPr>
          <p:spPr>
            <a:xfrm>
              <a:off x="793937" y="2278977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用户</a:t>
              </a:r>
            </a:p>
          </p:txBody>
        </p:sp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0CEB34EB-F260-45CA-928B-BEA03F12DD21}"/>
                </a:ext>
              </a:extLst>
            </p:cNvPr>
            <p:cNvSpPr txBox="1"/>
            <p:nvPr/>
          </p:nvSpPr>
          <p:spPr>
            <a:xfrm>
              <a:off x="793936" y="3634623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管理</a:t>
              </a:r>
            </a:p>
          </p:txBody>
        </p:sp>
        <p:cxnSp>
          <p:nvCxnSpPr>
            <p:cNvPr id="17" name="直接箭头连接符 16">
              <a:extLst>
                <a:ext uri="{FF2B5EF4-FFF2-40B4-BE49-F238E27FC236}">
                  <a16:creationId xmlns:a16="http://schemas.microsoft.com/office/drawing/2014/main" id="{21D260BD-CD1E-40C0-B16A-34D48ACE1F44}"/>
                </a:ext>
              </a:extLst>
            </p:cNvPr>
            <p:cNvCxnSpPr/>
            <p:nvPr/>
          </p:nvCxnSpPr>
          <p:spPr>
            <a:xfrm>
              <a:off x="1663333" y="2648309"/>
              <a:ext cx="1086133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箭头连接符 58">
              <a:extLst>
                <a:ext uri="{FF2B5EF4-FFF2-40B4-BE49-F238E27FC236}">
                  <a16:creationId xmlns:a16="http://schemas.microsoft.com/office/drawing/2014/main" id="{9150B741-CD25-49FC-9AD6-9EDBFBA835EC}"/>
                </a:ext>
              </a:extLst>
            </p:cNvPr>
            <p:cNvCxnSpPr/>
            <p:nvPr/>
          </p:nvCxnSpPr>
          <p:spPr>
            <a:xfrm>
              <a:off x="1663332" y="3634623"/>
              <a:ext cx="1086133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D2F9A498-7838-4C9A-9855-D67E5889C867}"/>
                </a:ext>
              </a:extLst>
            </p:cNvPr>
            <p:cNvSpPr txBox="1"/>
            <p:nvPr/>
          </p:nvSpPr>
          <p:spPr>
            <a:xfrm>
              <a:off x="1824650" y="2309651"/>
              <a:ext cx="8130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dirty="0">
                  <a:latin typeface="中国式手写风" panose="02000500000000000000" pitchFamily="2" charset="-122"/>
                  <a:ea typeface="中国式手写风" panose="02000500000000000000" pitchFamily="2" charset="-122"/>
                </a:rPr>
                <a:t>用户模式</a:t>
              </a:r>
            </a:p>
          </p:txBody>
        </p:sp>
        <p:sp>
          <p:nvSpPr>
            <p:cNvPr id="61" name="文本框 60">
              <a:extLst>
                <a:ext uri="{FF2B5EF4-FFF2-40B4-BE49-F238E27FC236}">
                  <a16:creationId xmlns:a16="http://schemas.microsoft.com/office/drawing/2014/main" id="{EB7D3B30-A18D-4894-823C-B232EDDDA045}"/>
                </a:ext>
              </a:extLst>
            </p:cNvPr>
            <p:cNvSpPr txBox="1"/>
            <p:nvPr/>
          </p:nvSpPr>
          <p:spPr>
            <a:xfrm>
              <a:off x="1778046" y="3343483"/>
              <a:ext cx="8130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dirty="0">
                  <a:latin typeface="中国式手写风" panose="02000500000000000000" pitchFamily="2" charset="-122"/>
                  <a:ea typeface="中国式手写风" panose="02000500000000000000" pitchFamily="2" charset="-122"/>
                </a:rPr>
                <a:t>管理模式</a:t>
              </a:r>
            </a:p>
          </p:txBody>
        </p:sp>
        <p:sp>
          <p:nvSpPr>
            <p:cNvPr id="62" name="矩形: 圆角 61">
              <a:extLst>
                <a:ext uri="{FF2B5EF4-FFF2-40B4-BE49-F238E27FC236}">
                  <a16:creationId xmlns:a16="http://schemas.microsoft.com/office/drawing/2014/main" id="{218BCFE6-F478-46A9-9F8D-FD5D4DB313A2}"/>
                </a:ext>
              </a:extLst>
            </p:cNvPr>
            <p:cNvSpPr/>
            <p:nvPr/>
          </p:nvSpPr>
          <p:spPr>
            <a:xfrm>
              <a:off x="4116482" y="2524992"/>
              <a:ext cx="144016" cy="550815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矩形: 圆角 62">
              <a:extLst>
                <a:ext uri="{FF2B5EF4-FFF2-40B4-BE49-F238E27FC236}">
                  <a16:creationId xmlns:a16="http://schemas.microsoft.com/office/drawing/2014/main" id="{FC260AE2-0C35-4852-94F0-FAFEF507B5CC}"/>
                </a:ext>
              </a:extLst>
            </p:cNvPr>
            <p:cNvSpPr/>
            <p:nvPr/>
          </p:nvSpPr>
          <p:spPr>
            <a:xfrm>
              <a:off x="5603389" y="2524992"/>
              <a:ext cx="144016" cy="550815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64" name="直接箭头连接符 63">
              <a:extLst>
                <a:ext uri="{FF2B5EF4-FFF2-40B4-BE49-F238E27FC236}">
                  <a16:creationId xmlns:a16="http://schemas.microsoft.com/office/drawing/2014/main" id="{6191AF08-F668-4E80-8D59-97BC1EEE71A8}"/>
                </a:ext>
              </a:extLst>
            </p:cNvPr>
            <p:cNvCxnSpPr/>
            <p:nvPr/>
          </p:nvCxnSpPr>
          <p:spPr>
            <a:xfrm>
              <a:off x="2974265" y="2653430"/>
              <a:ext cx="1086133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箭头连接符 64">
              <a:extLst>
                <a:ext uri="{FF2B5EF4-FFF2-40B4-BE49-F238E27FC236}">
                  <a16:creationId xmlns:a16="http://schemas.microsoft.com/office/drawing/2014/main" id="{D05C2759-F078-4C45-89BE-5B0281EB34B6}"/>
                </a:ext>
              </a:extLst>
            </p:cNvPr>
            <p:cNvCxnSpPr/>
            <p:nvPr/>
          </p:nvCxnSpPr>
          <p:spPr>
            <a:xfrm>
              <a:off x="4404514" y="2648309"/>
              <a:ext cx="1086133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BD9DA7E3-5580-4F14-9E76-CA2312074AA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16416" y="1159827"/>
              <a:ext cx="471407" cy="471407"/>
            </a:xfrm>
            <a:prstGeom prst="rect">
              <a:avLst/>
            </a:prstGeom>
          </p:spPr>
        </p:pic>
        <p:sp>
          <p:nvSpPr>
            <p:cNvPr id="68" name="文本框 67">
              <a:extLst>
                <a:ext uri="{FF2B5EF4-FFF2-40B4-BE49-F238E27FC236}">
                  <a16:creationId xmlns:a16="http://schemas.microsoft.com/office/drawing/2014/main" id="{D7251639-18F5-49C0-91DE-A6A5CFE061F7}"/>
                </a:ext>
              </a:extLst>
            </p:cNvPr>
            <p:cNvSpPr txBox="1"/>
            <p:nvPr/>
          </p:nvSpPr>
          <p:spPr>
            <a:xfrm>
              <a:off x="3044248" y="2309651"/>
              <a:ext cx="8130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dirty="0">
                  <a:latin typeface="中国式手写风" panose="02000500000000000000" pitchFamily="2" charset="-122"/>
                  <a:ea typeface="中国式手写风" panose="02000500000000000000" pitchFamily="2" charset="-122"/>
                </a:rPr>
                <a:t>用户点餐</a:t>
              </a:r>
            </a:p>
          </p:txBody>
        </p:sp>
        <p:sp>
          <p:nvSpPr>
            <p:cNvPr id="69" name="文本框 68">
              <a:extLst>
                <a:ext uri="{FF2B5EF4-FFF2-40B4-BE49-F238E27FC236}">
                  <a16:creationId xmlns:a16="http://schemas.microsoft.com/office/drawing/2014/main" id="{90FCF25A-3327-4CB0-9ABD-AC47FB903229}"/>
                </a:ext>
              </a:extLst>
            </p:cNvPr>
            <p:cNvSpPr txBox="1"/>
            <p:nvPr/>
          </p:nvSpPr>
          <p:spPr>
            <a:xfrm>
              <a:off x="4517256" y="2325143"/>
              <a:ext cx="8130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dirty="0">
                  <a:latin typeface="中国式手写风" panose="02000500000000000000" pitchFamily="2" charset="-122"/>
                  <a:ea typeface="中国式手写风" panose="02000500000000000000" pitchFamily="2" charset="-122"/>
                </a:rPr>
                <a:t>打印清单</a:t>
              </a:r>
            </a:p>
          </p:txBody>
        </p:sp>
        <p:pic>
          <p:nvPicPr>
            <p:cNvPr id="22" name="图片 21">
              <a:extLst>
                <a:ext uri="{FF2B5EF4-FFF2-40B4-BE49-F238E27FC236}">
                  <a16:creationId xmlns:a16="http://schemas.microsoft.com/office/drawing/2014/main" id="{EBFF7AEA-6570-4BDF-A8AC-C3AC2AF1D53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33605" y="1232106"/>
              <a:ext cx="471914" cy="471914"/>
            </a:xfrm>
            <a:prstGeom prst="rect">
              <a:avLst/>
            </a:prstGeom>
          </p:spPr>
        </p:pic>
        <p:sp>
          <p:nvSpPr>
            <p:cNvPr id="72" name="矩形: 圆角 71">
              <a:extLst>
                <a:ext uri="{FF2B5EF4-FFF2-40B4-BE49-F238E27FC236}">
                  <a16:creationId xmlns:a16="http://schemas.microsoft.com/office/drawing/2014/main" id="{2D5CC74A-EB3E-4738-ABA5-BE46E433FDB7}"/>
                </a:ext>
              </a:extLst>
            </p:cNvPr>
            <p:cNvSpPr/>
            <p:nvPr/>
          </p:nvSpPr>
          <p:spPr>
            <a:xfrm>
              <a:off x="7956376" y="1724422"/>
              <a:ext cx="1147122" cy="288032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退出</a:t>
              </a:r>
            </a:p>
          </p:txBody>
        </p:sp>
        <p:sp>
          <p:nvSpPr>
            <p:cNvPr id="73" name="矩形: 圆角 72">
              <a:extLst>
                <a:ext uri="{FF2B5EF4-FFF2-40B4-BE49-F238E27FC236}">
                  <a16:creationId xmlns:a16="http://schemas.microsoft.com/office/drawing/2014/main" id="{6D561EAF-65C9-4198-BD3D-60B2A025F18E}"/>
                </a:ext>
              </a:extLst>
            </p:cNvPr>
            <p:cNvSpPr/>
            <p:nvPr/>
          </p:nvSpPr>
          <p:spPr>
            <a:xfrm>
              <a:off x="7045833" y="3507855"/>
              <a:ext cx="146190" cy="648261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矩形: 圆角 73">
              <a:extLst>
                <a:ext uri="{FF2B5EF4-FFF2-40B4-BE49-F238E27FC236}">
                  <a16:creationId xmlns:a16="http://schemas.microsoft.com/office/drawing/2014/main" id="{BC664A03-E84C-4EC8-846C-E637982F2BC0}"/>
                </a:ext>
              </a:extLst>
            </p:cNvPr>
            <p:cNvSpPr/>
            <p:nvPr/>
          </p:nvSpPr>
          <p:spPr>
            <a:xfrm>
              <a:off x="8499048" y="2524992"/>
              <a:ext cx="144016" cy="1631124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75" name="直接箭头连接符 74">
              <a:extLst>
                <a:ext uri="{FF2B5EF4-FFF2-40B4-BE49-F238E27FC236}">
                  <a16:creationId xmlns:a16="http://schemas.microsoft.com/office/drawing/2014/main" id="{6DED1654-F396-44A5-8D1E-6A5D17EB91C1}"/>
                </a:ext>
              </a:extLst>
            </p:cNvPr>
            <p:cNvCxnSpPr>
              <a:cxnSpLocks/>
            </p:cNvCxnSpPr>
            <p:nvPr/>
          </p:nvCxnSpPr>
          <p:spPr>
            <a:xfrm>
              <a:off x="2974265" y="3634623"/>
              <a:ext cx="3950746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文本框 76">
              <a:extLst>
                <a:ext uri="{FF2B5EF4-FFF2-40B4-BE49-F238E27FC236}">
                  <a16:creationId xmlns:a16="http://schemas.microsoft.com/office/drawing/2014/main" id="{C3AEBED9-9E3D-4BA0-91EA-99798C55760A}"/>
                </a:ext>
              </a:extLst>
            </p:cNvPr>
            <p:cNvSpPr txBox="1"/>
            <p:nvPr/>
          </p:nvSpPr>
          <p:spPr>
            <a:xfrm>
              <a:off x="4351746" y="3337795"/>
              <a:ext cx="12843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dirty="0">
                  <a:latin typeface="中国式手写风" panose="02000500000000000000" pitchFamily="2" charset="-122"/>
                  <a:ea typeface="中国式手写风" panose="02000500000000000000" pitchFamily="2" charset="-122"/>
                </a:rPr>
                <a:t>管理员修改设置</a:t>
              </a:r>
            </a:p>
          </p:txBody>
        </p:sp>
        <p:cxnSp>
          <p:nvCxnSpPr>
            <p:cNvPr id="78" name="直接箭头连接符 77">
              <a:extLst>
                <a:ext uri="{FF2B5EF4-FFF2-40B4-BE49-F238E27FC236}">
                  <a16:creationId xmlns:a16="http://schemas.microsoft.com/office/drawing/2014/main" id="{FB52E8CF-5857-44C1-A251-9C88644AA3C6}"/>
                </a:ext>
              </a:extLst>
            </p:cNvPr>
            <p:cNvCxnSpPr>
              <a:cxnSpLocks/>
            </p:cNvCxnSpPr>
            <p:nvPr/>
          </p:nvCxnSpPr>
          <p:spPr>
            <a:xfrm>
              <a:off x="5838878" y="2648309"/>
              <a:ext cx="2594727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文本框 79">
              <a:extLst>
                <a:ext uri="{FF2B5EF4-FFF2-40B4-BE49-F238E27FC236}">
                  <a16:creationId xmlns:a16="http://schemas.microsoft.com/office/drawing/2014/main" id="{0F4479B6-87F8-4226-ABB7-29105499099B}"/>
                </a:ext>
              </a:extLst>
            </p:cNvPr>
            <p:cNvSpPr txBox="1"/>
            <p:nvPr/>
          </p:nvSpPr>
          <p:spPr>
            <a:xfrm>
              <a:off x="6583374" y="2335427"/>
              <a:ext cx="8130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dirty="0">
                  <a:latin typeface="中国式手写风" panose="02000500000000000000" pitchFamily="2" charset="-122"/>
                  <a:ea typeface="中国式手写风" panose="02000500000000000000" pitchFamily="2" charset="-122"/>
                </a:rPr>
                <a:t>退出系统</a:t>
              </a:r>
            </a:p>
          </p:txBody>
        </p:sp>
        <p:cxnSp>
          <p:nvCxnSpPr>
            <p:cNvPr id="81" name="直接箭头连接符 80">
              <a:extLst>
                <a:ext uri="{FF2B5EF4-FFF2-40B4-BE49-F238E27FC236}">
                  <a16:creationId xmlns:a16="http://schemas.microsoft.com/office/drawing/2014/main" id="{D94F1463-F211-4CEB-B69B-2114E0A6A4E3}"/>
                </a:ext>
              </a:extLst>
            </p:cNvPr>
            <p:cNvCxnSpPr>
              <a:cxnSpLocks/>
            </p:cNvCxnSpPr>
            <p:nvPr/>
          </p:nvCxnSpPr>
          <p:spPr>
            <a:xfrm>
              <a:off x="7273692" y="3648589"/>
              <a:ext cx="104272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文本框 82">
              <a:extLst>
                <a:ext uri="{FF2B5EF4-FFF2-40B4-BE49-F238E27FC236}">
                  <a16:creationId xmlns:a16="http://schemas.microsoft.com/office/drawing/2014/main" id="{88EAEBF5-E507-4352-BABB-414D7C9D53A0}"/>
                </a:ext>
              </a:extLst>
            </p:cNvPr>
            <p:cNvSpPr txBox="1"/>
            <p:nvPr/>
          </p:nvSpPr>
          <p:spPr>
            <a:xfrm>
              <a:off x="7365954" y="3357624"/>
              <a:ext cx="8130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dirty="0">
                  <a:latin typeface="中国式手写风" panose="02000500000000000000" pitchFamily="2" charset="-122"/>
                  <a:ea typeface="中国式手写风" panose="02000500000000000000" pitchFamily="2" charset="-122"/>
                </a:rPr>
                <a:t>退出系统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34080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7"/>
          <p:cNvSpPr txBox="1">
            <a:spLocks noChangeArrowheads="1"/>
          </p:cNvSpPr>
          <p:nvPr/>
        </p:nvSpPr>
        <p:spPr bwMode="auto">
          <a:xfrm>
            <a:off x="-180528" y="195486"/>
            <a:ext cx="9170084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45720" tIns="22860" rIns="45720" bIns="22860">
            <a:spAutoFit/>
          </a:bodyPr>
          <a:lstStyle/>
          <a:p>
            <a:pPr algn="ctr" defTabSz="1088232"/>
            <a:r>
              <a:rPr lang="zh-CN" altLang="en-US" sz="2400" spc="-150" dirty="0">
                <a:latin typeface="Open Sans" pitchFamily="34" charset="0"/>
                <a:ea typeface="Open Sans" pitchFamily="34" charset="0"/>
                <a:cs typeface="Open Sans" pitchFamily="34" charset="0"/>
              </a:rPr>
              <a:t>需求分析</a:t>
            </a:r>
            <a:endParaRPr lang="en-US" altLang="zh-CN" sz="2400" spc="-150" dirty="0"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3FF27DB-3256-4FDF-A3BA-D3E5C58D1A2F}"/>
              </a:ext>
            </a:extLst>
          </p:cNvPr>
          <p:cNvSpPr txBox="1"/>
          <p:nvPr/>
        </p:nvSpPr>
        <p:spPr>
          <a:xfrm>
            <a:off x="323528" y="585312"/>
            <a:ext cx="12961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/>
              <a:t>用例图：</a:t>
            </a:r>
            <a:endParaRPr lang="zh-CN" altLang="en-US" dirty="0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CC6247EF-F8FD-417C-9628-6499A0F8E428}"/>
              </a:ext>
            </a:extLst>
          </p:cNvPr>
          <p:cNvGrpSpPr/>
          <p:nvPr/>
        </p:nvGrpSpPr>
        <p:grpSpPr>
          <a:xfrm>
            <a:off x="1115616" y="1345380"/>
            <a:ext cx="1368152" cy="1091646"/>
            <a:chOff x="1115616" y="1345380"/>
            <a:chExt cx="1368152" cy="1091646"/>
          </a:xfrm>
        </p:grpSpPr>
        <p:pic>
          <p:nvPicPr>
            <p:cNvPr id="41" name="图片 40">
              <a:extLst>
                <a:ext uri="{FF2B5EF4-FFF2-40B4-BE49-F238E27FC236}">
                  <a16:creationId xmlns:a16="http://schemas.microsoft.com/office/drawing/2014/main" id="{0542B224-78B8-4D4A-9490-527BFA4B8A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872"/>
            <a:stretch/>
          </p:blipFill>
          <p:spPr>
            <a:xfrm>
              <a:off x="1331640" y="1345380"/>
              <a:ext cx="360040" cy="630070"/>
            </a:xfrm>
            <a:prstGeom prst="rect">
              <a:avLst/>
            </a:prstGeom>
          </p:spPr>
        </p:pic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D6762FCD-7D95-4558-BD34-933F267BB3C6}"/>
                </a:ext>
              </a:extLst>
            </p:cNvPr>
            <p:cNvSpPr txBox="1"/>
            <p:nvPr/>
          </p:nvSpPr>
          <p:spPr>
            <a:xfrm>
              <a:off x="1115616" y="2067694"/>
              <a:ext cx="13681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顾客</a:t>
              </a:r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20ABCAA6-3BE0-4E73-B1FA-3AB88EA77727}"/>
              </a:ext>
            </a:extLst>
          </p:cNvPr>
          <p:cNvGrpSpPr/>
          <p:nvPr/>
        </p:nvGrpSpPr>
        <p:grpSpPr>
          <a:xfrm>
            <a:off x="1123559" y="2709846"/>
            <a:ext cx="1368152" cy="970165"/>
            <a:chOff x="1123559" y="2709846"/>
            <a:chExt cx="1368152" cy="970165"/>
          </a:xfrm>
        </p:grpSpPr>
        <p:pic>
          <p:nvPicPr>
            <p:cNvPr id="42" name="图片 41">
              <a:extLst>
                <a:ext uri="{FF2B5EF4-FFF2-40B4-BE49-F238E27FC236}">
                  <a16:creationId xmlns:a16="http://schemas.microsoft.com/office/drawing/2014/main" id="{9B390B28-469F-4030-895E-5563469C2CA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872"/>
            <a:stretch/>
          </p:blipFill>
          <p:spPr>
            <a:xfrm>
              <a:off x="1303377" y="2709846"/>
              <a:ext cx="360040" cy="630070"/>
            </a:xfrm>
            <a:prstGeom prst="rect">
              <a:avLst/>
            </a:prstGeom>
          </p:spPr>
        </p:pic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65CADAE8-DE95-4972-B143-4BDA1423356F}"/>
                </a:ext>
              </a:extLst>
            </p:cNvPr>
            <p:cNvSpPr txBox="1"/>
            <p:nvPr/>
          </p:nvSpPr>
          <p:spPr>
            <a:xfrm>
              <a:off x="1123559" y="3310679"/>
              <a:ext cx="13681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管理</a:t>
              </a:r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DA3D4374-FD11-4270-A9E6-F4E8AD5717CC}"/>
              </a:ext>
            </a:extLst>
          </p:cNvPr>
          <p:cNvGrpSpPr/>
          <p:nvPr/>
        </p:nvGrpSpPr>
        <p:grpSpPr>
          <a:xfrm>
            <a:off x="3059832" y="1059582"/>
            <a:ext cx="3168352" cy="672377"/>
            <a:chOff x="3059832" y="1059582"/>
            <a:chExt cx="3168352" cy="672377"/>
          </a:xfrm>
        </p:grpSpPr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A054C7EB-8A4C-465F-ABEA-95FAFBA5C225}"/>
                </a:ext>
              </a:extLst>
            </p:cNvPr>
            <p:cNvSpPr/>
            <p:nvPr/>
          </p:nvSpPr>
          <p:spPr>
            <a:xfrm>
              <a:off x="3059832" y="1059582"/>
              <a:ext cx="2376264" cy="285798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1C320CA6-4E22-46F5-BEB2-CD3FDA4BB072}"/>
                </a:ext>
              </a:extLst>
            </p:cNvPr>
            <p:cNvSpPr txBox="1"/>
            <p:nvPr/>
          </p:nvSpPr>
          <p:spPr>
            <a:xfrm>
              <a:off x="3635896" y="1362627"/>
              <a:ext cx="25922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进入系统</a:t>
              </a:r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7EE842FB-DE22-433D-95A5-7A9F826932BA}"/>
              </a:ext>
            </a:extLst>
          </p:cNvPr>
          <p:cNvGrpSpPr/>
          <p:nvPr/>
        </p:nvGrpSpPr>
        <p:grpSpPr>
          <a:xfrm>
            <a:off x="3059832" y="2881982"/>
            <a:ext cx="3168352" cy="655130"/>
            <a:chOff x="3059832" y="2881982"/>
            <a:chExt cx="3168352" cy="655130"/>
          </a:xfrm>
        </p:grpSpPr>
        <p:sp>
          <p:nvSpPr>
            <p:cNvPr id="51" name="椭圆 50">
              <a:extLst>
                <a:ext uri="{FF2B5EF4-FFF2-40B4-BE49-F238E27FC236}">
                  <a16:creationId xmlns:a16="http://schemas.microsoft.com/office/drawing/2014/main" id="{A804952C-0DDA-4003-80AB-754590A505CA}"/>
                </a:ext>
              </a:extLst>
            </p:cNvPr>
            <p:cNvSpPr/>
            <p:nvPr/>
          </p:nvSpPr>
          <p:spPr>
            <a:xfrm>
              <a:off x="3059832" y="2881982"/>
              <a:ext cx="2376264" cy="285798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文本框 53">
              <a:extLst>
                <a:ext uri="{FF2B5EF4-FFF2-40B4-BE49-F238E27FC236}">
                  <a16:creationId xmlns:a16="http://schemas.microsoft.com/office/drawing/2014/main" id="{E6B96537-6F23-423E-BE3C-AD17F4FE9D8A}"/>
                </a:ext>
              </a:extLst>
            </p:cNvPr>
            <p:cNvSpPr txBox="1"/>
            <p:nvPr/>
          </p:nvSpPr>
          <p:spPr>
            <a:xfrm>
              <a:off x="3635896" y="3167780"/>
              <a:ext cx="25922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登录系统</a:t>
              </a: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1D114740-1434-43F4-81F4-D8FB5DB85AAB}"/>
              </a:ext>
            </a:extLst>
          </p:cNvPr>
          <p:cNvGrpSpPr/>
          <p:nvPr/>
        </p:nvGrpSpPr>
        <p:grpSpPr>
          <a:xfrm>
            <a:off x="3088095" y="4276651"/>
            <a:ext cx="3214430" cy="671352"/>
            <a:chOff x="3088095" y="4276651"/>
            <a:chExt cx="3214430" cy="671352"/>
          </a:xfrm>
        </p:grpSpPr>
        <p:sp>
          <p:nvSpPr>
            <p:cNvPr id="55" name="椭圆 54">
              <a:extLst>
                <a:ext uri="{FF2B5EF4-FFF2-40B4-BE49-F238E27FC236}">
                  <a16:creationId xmlns:a16="http://schemas.microsoft.com/office/drawing/2014/main" id="{6F1ECA53-C78B-4F87-8D66-0AF0C0347C39}"/>
                </a:ext>
              </a:extLst>
            </p:cNvPr>
            <p:cNvSpPr/>
            <p:nvPr/>
          </p:nvSpPr>
          <p:spPr>
            <a:xfrm>
              <a:off x="3088095" y="4276651"/>
              <a:ext cx="2376264" cy="285798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53583D70-14BD-40C2-A75F-F2B87332E7B3}"/>
                </a:ext>
              </a:extLst>
            </p:cNvPr>
            <p:cNvSpPr txBox="1"/>
            <p:nvPr/>
          </p:nvSpPr>
          <p:spPr>
            <a:xfrm>
              <a:off x="3710237" y="4578671"/>
              <a:ext cx="25922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退出系统</a:t>
              </a:r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06FDD442-4CF3-4147-B0CF-54207D4DDC4E}"/>
              </a:ext>
            </a:extLst>
          </p:cNvPr>
          <p:cNvGrpSpPr/>
          <p:nvPr/>
        </p:nvGrpSpPr>
        <p:grpSpPr>
          <a:xfrm>
            <a:off x="3088095" y="1845919"/>
            <a:ext cx="2924809" cy="713306"/>
            <a:chOff x="3088095" y="1845919"/>
            <a:chExt cx="2924809" cy="713306"/>
          </a:xfrm>
        </p:grpSpPr>
        <p:sp>
          <p:nvSpPr>
            <p:cNvPr id="58" name="椭圆 57">
              <a:extLst>
                <a:ext uri="{FF2B5EF4-FFF2-40B4-BE49-F238E27FC236}">
                  <a16:creationId xmlns:a16="http://schemas.microsoft.com/office/drawing/2014/main" id="{69EC5735-F974-4504-8DD0-90729BCA2F6C}"/>
                </a:ext>
              </a:extLst>
            </p:cNvPr>
            <p:cNvSpPr/>
            <p:nvPr/>
          </p:nvSpPr>
          <p:spPr>
            <a:xfrm>
              <a:off x="3088095" y="1845919"/>
              <a:ext cx="2376264" cy="285798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文本框 59">
              <a:extLst>
                <a:ext uri="{FF2B5EF4-FFF2-40B4-BE49-F238E27FC236}">
                  <a16:creationId xmlns:a16="http://schemas.microsoft.com/office/drawing/2014/main" id="{5D8DB896-E5E8-427E-8FA3-A24DEEFB3BD0}"/>
                </a:ext>
              </a:extLst>
            </p:cNvPr>
            <p:cNvSpPr txBox="1"/>
            <p:nvPr/>
          </p:nvSpPr>
          <p:spPr>
            <a:xfrm>
              <a:off x="3420616" y="2189893"/>
              <a:ext cx="25922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点餐并打印清单</a:t>
              </a:r>
            </a:p>
          </p:txBody>
        </p:sp>
      </p:grp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D8F3F7CC-5AD1-426E-A572-A4EBE4059E4D}"/>
              </a:ext>
            </a:extLst>
          </p:cNvPr>
          <p:cNvCxnSpPr>
            <a:stCxn id="41" idx="3"/>
          </p:cNvCxnSpPr>
          <p:nvPr/>
        </p:nvCxnSpPr>
        <p:spPr>
          <a:xfrm flipV="1">
            <a:off x="1691680" y="1202481"/>
            <a:ext cx="1296144" cy="45793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0E46D587-EE2D-4DAA-B759-171173A463D0}"/>
              </a:ext>
            </a:extLst>
          </p:cNvPr>
          <p:cNvCxnSpPr>
            <a:cxnSpLocks/>
            <a:stCxn id="41" idx="3"/>
            <a:endCxn id="58" idx="2"/>
          </p:cNvCxnSpPr>
          <p:nvPr/>
        </p:nvCxnSpPr>
        <p:spPr>
          <a:xfrm>
            <a:off x="1691680" y="1660415"/>
            <a:ext cx="1396415" cy="32840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40FCF69E-4970-41F9-BCDF-D28195C06411}"/>
              </a:ext>
            </a:extLst>
          </p:cNvPr>
          <p:cNvCxnSpPr>
            <a:cxnSpLocks/>
          </p:cNvCxnSpPr>
          <p:nvPr/>
        </p:nvCxnSpPr>
        <p:spPr>
          <a:xfrm flipV="1">
            <a:off x="1719943" y="1291083"/>
            <a:ext cx="1267881" cy="189328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55A9DFF3-A7D2-49AE-94F9-6708763CEA39}"/>
              </a:ext>
            </a:extLst>
          </p:cNvPr>
          <p:cNvCxnSpPr>
            <a:endCxn id="51" idx="2"/>
          </p:cNvCxnSpPr>
          <p:nvPr/>
        </p:nvCxnSpPr>
        <p:spPr>
          <a:xfrm flipV="1">
            <a:off x="1691680" y="3024881"/>
            <a:ext cx="1368152" cy="14289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7EC1EBFE-6FAB-46BC-9CB4-629B5C674C27}"/>
              </a:ext>
            </a:extLst>
          </p:cNvPr>
          <p:cNvCxnSpPr>
            <a:cxnSpLocks/>
            <a:endCxn id="55" idx="2"/>
          </p:cNvCxnSpPr>
          <p:nvPr/>
        </p:nvCxnSpPr>
        <p:spPr>
          <a:xfrm>
            <a:off x="1691680" y="3195215"/>
            <a:ext cx="1396415" cy="122433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4AD10E0E-5577-44D7-8728-09A656CEC511}"/>
              </a:ext>
            </a:extLst>
          </p:cNvPr>
          <p:cNvCxnSpPr>
            <a:stCxn id="41" idx="3"/>
            <a:endCxn id="55" idx="2"/>
          </p:cNvCxnSpPr>
          <p:nvPr/>
        </p:nvCxnSpPr>
        <p:spPr>
          <a:xfrm>
            <a:off x="1691680" y="1660415"/>
            <a:ext cx="1396415" cy="275913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E4805EEE-CEA2-432C-ACA5-C0C47159D8FC}"/>
              </a:ext>
            </a:extLst>
          </p:cNvPr>
          <p:cNvGrpSpPr/>
          <p:nvPr/>
        </p:nvGrpSpPr>
        <p:grpSpPr>
          <a:xfrm>
            <a:off x="3033666" y="3553334"/>
            <a:ext cx="3168352" cy="655130"/>
            <a:chOff x="3033666" y="3553334"/>
            <a:chExt cx="3168352" cy="655130"/>
          </a:xfrm>
        </p:grpSpPr>
        <p:sp>
          <p:nvSpPr>
            <p:cNvPr id="76" name="椭圆 75">
              <a:extLst>
                <a:ext uri="{FF2B5EF4-FFF2-40B4-BE49-F238E27FC236}">
                  <a16:creationId xmlns:a16="http://schemas.microsoft.com/office/drawing/2014/main" id="{5376C81B-05C2-40B6-8DFA-DAFFFFA0D186}"/>
                </a:ext>
              </a:extLst>
            </p:cNvPr>
            <p:cNvSpPr/>
            <p:nvPr/>
          </p:nvSpPr>
          <p:spPr>
            <a:xfrm>
              <a:off x="3033666" y="3553334"/>
              <a:ext cx="2376264" cy="285798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文本框 78">
              <a:extLst>
                <a:ext uri="{FF2B5EF4-FFF2-40B4-BE49-F238E27FC236}">
                  <a16:creationId xmlns:a16="http://schemas.microsoft.com/office/drawing/2014/main" id="{160E2587-AC6F-43CB-8124-3420EB66C5E8}"/>
                </a:ext>
              </a:extLst>
            </p:cNvPr>
            <p:cNvSpPr txBox="1"/>
            <p:nvPr/>
          </p:nvSpPr>
          <p:spPr>
            <a:xfrm>
              <a:off x="3609730" y="3839132"/>
              <a:ext cx="25922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更改数据</a:t>
              </a:r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06FE7979-377F-4403-935C-7DE3D4BDD76D}"/>
              </a:ext>
            </a:extLst>
          </p:cNvPr>
          <p:cNvGrpSpPr/>
          <p:nvPr/>
        </p:nvGrpSpPr>
        <p:grpSpPr>
          <a:xfrm>
            <a:off x="6615117" y="2768037"/>
            <a:ext cx="2608702" cy="716966"/>
            <a:chOff x="6652491" y="2810532"/>
            <a:chExt cx="2608702" cy="716966"/>
          </a:xfrm>
        </p:grpSpPr>
        <p:sp>
          <p:nvSpPr>
            <p:cNvPr id="82" name="椭圆 81">
              <a:extLst>
                <a:ext uri="{FF2B5EF4-FFF2-40B4-BE49-F238E27FC236}">
                  <a16:creationId xmlns:a16="http://schemas.microsoft.com/office/drawing/2014/main" id="{2357DC52-7F9F-4AC9-8E66-0D132431AF63}"/>
                </a:ext>
              </a:extLst>
            </p:cNvPr>
            <p:cNvSpPr/>
            <p:nvPr/>
          </p:nvSpPr>
          <p:spPr>
            <a:xfrm>
              <a:off x="6652491" y="2810532"/>
              <a:ext cx="2376264" cy="285798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4" name="文本框 83">
              <a:extLst>
                <a:ext uri="{FF2B5EF4-FFF2-40B4-BE49-F238E27FC236}">
                  <a16:creationId xmlns:a16="http://schemas.microsoft.com/office/drawing/2014/main" id="{4CF67DB6-8277-4B96-8F99-8696109DDF48}"/>
                </a:ext>
              </a:extLst>
            </p:cNvPr>
            <p:cNvSpPr txBox="1"/>
            <p:nvPr/>
          </p:nvSpPr>
          <p:spPr>
            <a:xfrm>
              <a:off x="6668905" y="3158166"/>
              <a:ext cx="25922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删除、更改名称和价格</a:t>
              </a:r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FAC45E9B-8C99-496D-947D-BD2392C670C7}"/>
              </a:ext>
            </a:extLst>
          </p:cNvPr>
          <p:cNvGrpSpPr/>
          <p:nvPr/>
        </p:nvGrpSpPr>
        <p:grpSpPr>
          <a:xfrm>
            <a:off x="6631531" y="1761827"/>
            <a:ext cx="3070178" cy="675199"/>
            <a:chOff x="6631531" y="1761827"/>
            <a:chExt cx="3070178" cy="675199"/>
          </a:xfrm>
        </p:grpSpPr>
        <p:sp>
          <p:nvSpPr>
            <p:cNvPr id="86" name="椭圆 85">
              <a:extLst>
                <a:ext uri="{FF2B5EF4-FFF2-40B4-BE49-F238E27FC236}">
                  <a16:creationId xmlns:a16="http://schemas.microsoft.com/office/drawing/2014/main" id="{4B24A096-3009-4143-B3F7-07894EC8B8F6}"/>
                </a:ext>
              </a:extLst>
            </p:cNvPr>
            <p:cNvSpPr/>
            <p:nvPr/>
          </p:nvSpPr>
          <p:spPr>
            <a:xfrm>
              <a:off x="6631531" y="1761827"/>
              <a:ext cx="2376264" cy="285798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" name="文本框 86">
              <a:extLst>
                <a:ext uri="{FF2B5EF4-FFF2-40B4-BE49-F238E27FC236}">
                  <a16:creationId xmlns:a16="http://schemas.microsoft.com/office/drawing/2014/main" id="{26CE956E-6960-436C-9766-A0813D77614C}"/>
                </a:ext>
              </a:extLst>
            </p:cNvPr>
            <p:cNvSpPr txBox="1"/>
            <p:nvPr/>
          </p:nvSpPr>
          <p:spPr>
            <a:xfrm>
              <a:off x="7109421" y="2067694"/>
              <a:ext cx="25922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密码验证</a:t>
              </a:r>
            </a:p>
          </p:txBody>
        </p:sp>
      </p:grpSp>
      <p:cxnSp>
        <p:nvCxnSpPr>
          <p:cNvPr id="88" name="直接连接符 87">
            <a:extLst>
              <a:ext uri="{FF2B5EF4-FFF2-40B4-BE49-F238E27FC236}">
                <a16:creationId xmlns:a16="http://schemas.microsoft.com/office/drawing/2014/main" id="{E4F45014-5D6D-43EA-8016-6552060EBFC9}"/>
              </a:ext>
            </a:extLst>
          </p:cNvPr>
          <p:cNvCxnSpPr>
            <a:cxnSpLocks/>
            <a:endCxn id="76" idx="2"/>
          </p:cNvCxnSpPr>
          <p:nvPr/>
        </p:nvCxnSpPr>
        <p:spPr>
          <a:xfrm>
            <a:off x="1719943" y="3178630"/>
            <a:ext cx="1313723" cy="51760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2BC0B356-B7A6-4EAC-8D0B-FA00C81077CC}"/>
              </a:ext>
            </a:extLst>
          </p:cNvPr>
          <p:cNvGrpSpPr/>
          <p:nvPr/>
        </p:nvGrpSpPr>
        <p:grpSpPr>
          <a:xfrm>
            <a:off x="5409930" y="2910936"/>
            <a:ext cx="1205187" cy="785297"/>
            <a:chOff x="5409930" y="2910936"/>
            <a:chExt cx="1205187" cy="785297"/>
          </a:xfrm>
        </p:grpSpPr>
        <p:cxnSp>
          <p:nvCxnSpPr>
            <p:cNvPr id="40" name="直接连接符 39">
              <a:extLst>
                <a:ext uri="{FF2B5EF4-FFF2-40B4-BE49-F238E27FC236}">
                  <a16:creationId xmlns:a16="http://schemas.microsoft.com/office/drawing/2014/main" id="{B23F65AD-919A-4F32-B813-2D183AD1FDCB}"/>
                </a:ext>
              </a:extLst>
            </p:cNvPr>
            <p:cNvCxnSpPr>
              <a:stCxn id="76" idx="6"/>
              <a:endCxn id="82" idx="2"/>
            </p:cNvCxnSpPr>
            <p:nvPr/>
          </p:nvCxnSpPr>
          <p:spPr>
            <a:xfrm flipV="1">
              <a:off x="5409930" y="2910936"/>
              <a:ext cx="1205187" cy="785297"/>
            </a:xfrm>
            <a:prstGeom prst="line">
              <a:avLst/>
            </a:prstGeom>
            <a:ln w="19050">
              <a:solidFill>
                <a:schemeClr val="tx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文本框 88">
              <a:extLst>
                <a:ext uri="{FF2B5EF4-FFF2-40B4-BE49-F238E27FC236}">
                  <a16:creationId xmlns:a16="http://schemas.microsoft.com/office/drawing/2014/main" id="{36C934C7-42DB-4640-AE4E-48BBFF3F41F6}"/>
                </a:ext>
              </a:extLst>
            </p:cNvPr>
            <p:cNvSpPr txBox="1"/>
            <p:nvPr/>
          </p:nvSpPr>
          <p:spPr>
            <a:xfrm>
              <a:off x="5851435" y="3097533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包含</a:t>
              </a:r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ADBF9B0C-548A-4A2D-9E69-BA48FF00ECCC}"/>
              </a:ext>
            </a:extLst>
          </p:cNvPr>
          <p:cNvGrpSpPr/>
          <p:nvPr/>
        </p:nvGrpSpPr>
        <p:grpSpPr>
          <a:xfrm>
            <a:off x="5436096" y="1904726"/>
            <a:ext cx="1195435" cy="1120155"/>
            <a:chOff x="5436096" y="1904726"/>
            <a:chExt cx="1195435" cy="1120155"/>
          </a:xfrm>
        </p:grpSpPr>
        <p:cxnSp>
          <p:nvCxnSpPr>
            <p:cNvPr id="85" name="直接连接符 84">
              <a:extLst>
                <a:ext uri="{FF2B5EF4-FFF2-40B4-BE49-F238E27FC236}">
                  <a16:creationId xmlns:a16="http://schemas.microsoft.com/office/drawing/2014/main" id="{9265202F-A8CD-4889-A821-B511FC8296D6}"/>
                </a:ext>
              </a:extLst>
            </p:cNvPr>
            <p:cNvCxnSpPr>
              <a:cxnSpLocks/>
              <a:stCxn id="51" idx="6"/>
              <a:endCxn id="86" idx="2"/>
            </p:cNvCxnSpPr>
            <p:nvPr/>
          </p:nvCxnSpPr>
          <p:spPr>
            <a:xfrm flipV="1">
              <a:off x="5436096" y="1904726"/>
              <a:ext cx="1195435" cy="1120155"/>
            </a:xfrm>
            <a:prstGeom prst="line">
              <a:avLst/>
            </a:prstGeom>
            <a:ln w="19050">
              <a:solidFill>
                <a:schemeClr val="tx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文本框 70">
              <a:extLst>
                <a:ext uri="{FF2B5EF4-FFF2-40B4-BE49-F238E27FC236}">
                  <a16:creationId xmlns:a16="http://schemas.microsoft.com/office/drawing/2014/main" id="{568E6671-7B4F-4B43-853E-13D76E68AAB6}"/>
                </a:ext>
              </a:extLst>
            </p:cNvPr>
            <p:cNvSpPr txBox="1"/>
            <p:nvPr/>
          </p:nvSpPr>
          <p:spPr>
            <a:xfrm>
              <a:off x="5844463" y="2240100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包含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85598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8249</TotalTime>
  <Words>723</Words>
  <Application>Microsoft Office PowerPoint</Application>
  <PresentationFormat>全屏显示(16:9)</PresentationFormat>
  <Paragraphs>228</Paragraphs>
  <Slides>20</Slides>
  <Notes>4</Notes>
  <HiddenSlides>0</HiddenSlides>
  <MMClips>1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30" baseType="lpstr">
      <vt:lpstr>Open Sans</vt:lpstr>
      <vt:lpstr>仿宋</vt:lpstr>
      <vt:lpstr>华文楷体</vt:lpstr>
      <vt:lpstr>华文中宋</vt:lpstr>
      <vt:lpstr>宋体</vt:lpstr>
      <vt:lpstr>中国式手写风</vt:lpstr>
      <vt:lpstr>Arial</vt:lpstr>
      <vt:lpstr>Calibri</vt:lpstr>
      <vt:lpstr>Times New Roman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锐旗设计；https://9ppt.taobao.com</dc:title>
  <dc:subject/>
  <dc:creator>锐旗设计;https://9ppt.taobao.com</dc:creator>
  <cp:keywords>锐旗设计；https:/9ppt.taobao.com</cp:keywords>
  <dc:description/>
  <cp:lastModifiedBy>Ma Pengcheng</cp:lastModifiedBy>
  <cp:revision>733</cp:revision>
  <dcterms:created xsi:type="dcterms:W3CDTF">2014-02-01T22:43:10Z</dcterms:created>
  <dcterms:modified xsi:type="dcterms:W3CDTF">2018-07-05T02:49:36Z</dcterms:modified>
  <cp:category>锐旗设计；https://9ppt.taobao.com</cp:category>
</cp:coreProperties>
</file>